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5" r:id="rId9"/>
    <p:sldId id="263" r:id="rId10"/>
    <p:sldId id="266" r:id="rId11"/>
    <p:sldId id="276" r:id="rId12"/>
    <p:sldId id="277" r:id="rId13"/>
    <p:sldId id="278" r:id="rId14"/>
    <p:sldId id="279" r:id="rId15"/>
    <p:sldId id="280" r:id="rId16"/>
    <p:sldId id="281" r:id="rId17"/>
    <p:sldId id="267" r:id="rId18"/>
    <p:sldId id="268" r:id="rId19"/>
    <p:sldId id="269" r:id="rId20"/>
    <p:sldId id="270" r:id="rId21"/>
    <p:sldId id="271" r:id="rId22"/>
    <p:sldId id="274" r:id="rId23"/>
    <p:sldId id="275" r:id="rId24"/>
    <p:sldId id="282" r:id="rId25"/>
    <p:sldId id="283" r:id="rId26"/>
    <p:sldId id="284" r:id="rId27"/>
    <p:sldId id="285" r:id="rId28"/>
    <p:sldId id="286" r:id="rId29"/>
    <p:sldId id="2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4:54:43.767"/>
    </inkml:context>
    <inkml:brush xml:id="br0">
      <inkml:brushProperty name="width" value="0.05292" units="cm"/>
      <inkml:brushProperty name="height" value="0.05292" units="cm"/>
      <inkml:brushProperty name="color" value="#FF0000"/>
    </inkml:brush>
  </inkml:definitions>
  <inkml:trace contextRef="#ctx0" brushRef="#br0">5898 12495 1155 0,'0'0'0'0,"0"0"0"0,0 0 0 16,0 0 60-16,0 0-60 0,0 0 61 0,0 0-61 0,0 0 128 16,0 0-128-16,0 0 128 0,0 0-128 0,0 0 99 15,0 0-99-15,0 0 99 0,0 0-99 0,0 0 52 16,0 0-52-16,0 0 52 0,0 0-52 0,0 0 33 15,0 0-33-15,0 0 33 0,0 0-33 0,0 0 21 0,0 0-21 16,0 0 21-16,0 0-21 0,0 0 16 0,0 0-16 16,0 0 16-16,0 0-16 0,0 0 11 0,0 0-11 15,0 0 11-15,23 8-11 0,-23-8 8 0,0 0-8 0,9 2 9 16,4-2-9-16,-13 0 6 0,0 0-6 0,14 2 7 16,9 3-7-16,-23-5 7 0,0 0-7 0,26 5 8 15,6 0-8-15,-32-5 7 0,0 0-7 0,37 0 8 16,3 2-8-16,-40-2 11 0,0 0-11 0,41 2 11 15,0-2-11-15,-41 0 12 0,0 0-12 0,35-2 13 16,5 0-13-16,-40 2 13 0,0 0-13 0,41 0 14 16,5 2-14-16,-46-2 21 0,0 0-21 0,40 0 21 15,1 0-21-15,-41 0 25 0,0 0-25 0,41-2 25 16,-1-3-25-16,-40 5 25 0,0 0-25 0,46-7 26 16,-2 0-26-16,-44 7 25 0,0 0-25 0,37-5 26 15,4 0-26-15,-41 5 25 0,0 0-25 0,40-5 25 0,4 0-25 16,-44 5 22-16,0 0-22 0,43-6 23 0,-8 3-23 15,-35 3 18-15,0 0-18 0,32-5 18 0,3 1-18 16,-35 4 17-16,0 0-17 0,41-3 17 0,-1-2-17 16,-40 5 18-16,0 0-18 0,41-7 19 0,1 1-19 15,-42 6 18-15,0 0-18 0,41-3 18 0,-1 0-18 16,-40 3 17-16,0 0-17 0,44 0 18 0,-3 0-18 0,-41 0 15 16,0 0-15-16,40 0 15 0,-3 0-15 0,-37 0 13 15,0 0-13-15,36-6 13 0,-3 1-13 0,-33 5 11 16,0 0-11-16,39-7 12 0,3 2-12 0,-42 5 14 0,0 0-14 15,44-2 14-15,-3-3-14 0,-41 5 14 0,0 0-14 16,41-2 15-16,-4 1-15 0,-37 1 13 0,0 0-13 16,38 0 14-16,-6 0-14 0,-32 0 12 0,0 0-12 15,32 0 13-15,0-2-13 0,-32 2 9 0,0 0-9 16,33-2 10-16,2 2-10 0,-35 0 7 0,0 0-7 0,32 2 8 16,5 0-8-16,-37-2 8 0,0 0-8 0,36 0 9 15,-6 0-9-15,-30 0 9 0,0 0-9 0,31 1 10 16,1 1-10-16,-32-2 9 0,0 0-9 0,32 5 10 15,-6-1-10-15,-26-4 8 0,0 0-8 0,32 3 8 16,-4-5-8-16,-28 2 8 0,0 0-8 0,32-1 8 16,3 1-8-16,-35 0 7 0,0 0-7 0,34 1 8 15,1-1-8-15,-35 0 6 0,0 0-6 0,41 0 7 16,-1 0-7-16,-40 0 5 0,0 0-5 0,41 2 6 16,-1 3-6-16,-40-5 5 0,0 0-5 0,41 6 6 15,-1-3-6-15,-40-3 4 0,0 0-4 0,41 4 5 0,-9-3-5 16,-32-1 5-16,0 0-5 0,35 4 5 0,-1-3-5 15,-34-1 4-15,0 0-4 0,35 0 5 0,0-1-5 16,-35 1 4-16,0 0-4 0,41-4 5 0,-1-1-5 16,-40 5 3-16,0 0-3 0,46-5 3 0,-2 5-3 15,-44 0 2-15,0 0-2 0,46 2 3 0,-5-4-3 16,-41 2 2-16,0 0-2 0,35-4 2 0,-2 1-2 16,-33 3 1-16,0 0-1 0,32-2 2 0,-2 0-2 15,-30 2 1-15,0 0-1 0,28-1 1 0,4-1-1 0,-32 2 0 16,0 0 0-16,35-2 1 0,6 2-1 0,-41 0 0 15,0 0 0-15,41-3 1 0,-4 1-1 0,-37 2 0 16,0 0 0-16,40-2 1 0,1 1-1 0,-41 1 1 0,0 0-1 16,40 0 1-16,1 0-1 0,-41 0 1 0,0 0-1 15,40 1 1-15,5 1-1 0,-45-2 0 0,0 0 0 16,45 2 1-16,5-4-1 0,-50 2 0 0,0 0 0 16,49-2 1-16,-6 4-1 0,-43-2 0 0,0 0 0 0,44 2 1 15,1-4-1-15,-45 2 0 0,0 0 0 0,50 0 1 16,-10 5-1-16,-40-5 0 0,0 0 0 0,36 4 1 15,-3-1-1-15,-33-3 0 0,0 0 0 0,32 2 1 16,0-2-1-16,-32 0 0 0,0 0 0 0,33 0 0 16,1 3 0-16,-34-3 0 0,0 0 0 0,30 0 0 15,-2 4 0-15,-28-4 0 0,0 0 0 0,21 3 0 16,-1 3 0-16,-20-6 0 0,0 0 0 0,14 0 0 16,3 0 0-16,-17 0 0 0,0 0 0 0,14 0 0 15,-7 0 0-15,-7 0 0 0,0 0 0 0,0 0 0 0,0 0 0 16,0 0 0-16,0 0 0 0,9 0 1 0,-9 0-1 15,0 0 0-15,0 0 0 0,7 0 1 0,-7 0-1 16,0 0 0-16,0 0 0 0,0 0 1 0,0 0-1 16,0 0 0-16,0 0 0 0,7 0 1 0,-7 0-1 15,0 0 1-15,0 0-1 0,0 0 1 0,0 0-1 16,0 0 2-16,0 0-2 0,0 0 2 0,0 0-2 16,0 0 2-16,0 0-2 0,0 0 3 0,0 0-3 0,0 0 3 15,0 0-3-15,0 0 4 0,0 0-4 0,0 0 5 16,0 0-5-16,0 0 6 0,0 0-6 0,0 0 9 15,0 0-9-15,0 0 9 0,0 0-9 0,0 0 9 16,0 0-9-16,6-9 10 0,-6 9-10 0,0 0 11 0,0 0-11 16,0-12 12-16,8-14-12 0,-8 26 12 0,0 0-12 15,9-47 13-15,-3-20-13 0,-6 67 15 0,0 0-15 16,5-80 16-16,2-3-16 0,-7 83 10 0,0 0-10 16,11-76 11-16,3 10-11 0,-14 66 10 0,0 0-10 0,12-59 10 15,-3 6-10-15,-9 53 9 0,0 0-9 16,2-51 9-16,-4-2-9 0,2 53 6 0,0 0-6 0,0-54 6 15,0 6-6-15,0 48 5 0,0 0-5 0,0-38 5 16,0 18-5-16,0 20 4 0,0 0-4 0,0-12 4 16,0 12-4-16,0 0 3 0,0 0-3 0,0-7 3 15,0 7-3-15,0 0 3 0,0 0-3 0,0 0 4 16,0 0-4-16,0 0 3 0,0 0-3 0,-4-6 3 16,4 6-3-16,0 0 3 0,0 0-3 0,0 0 3 15,0 0-3-15,0 0 1 0,0 0-1 0,0 0 1 0,0 0-1 16,0 0 0-16,0 0 0 0,0 0 1 15,0 0-1-15,0 0 0 0,0 0 0 0,0 0 0 0,0 0 0 16,0 0 0-16,0 0 0 0,0 0 0 0,0 0 0 16,0 0 0-16,0 0 0 0,0 0 0 0,-5-4 0 15,5 4 0-15,0 0 0 0,-9 0 0 0,-5-2 0 16,14 2 0-16,0 0 0 0,-21-8 0 0,-4 1 0 16,25 7 0-16,0 0 0 0,-26-5 0 0,-1 1 0 15,27 4 0-15,0 0 0 0,-23-5 0 0,-3 1 0 0,26 4 0 16,0 0 0-16,-27-3 0 0,-1-2 0 0,28 5 0 15,0 0 0-15,-28-7 0 0,3 3 0 0,25 4 0 0,0 0 0 16,-31-1 0-16,-12-1 0 0,43 2-1 0,0 0 1 16,-40-2 0-16,17 0 0 0,23 2-1 0,0 0 1 15,-23-1 0-15,-7 1 0 0,30 0-1 0,0 0 1 16,-28-5 0-16,-4 1 0 0,32 4-1 0,0 0 1 16,-32-2 0-16,6 4 0 0,26-2-1 0,0 0 1 0,-36 0 0 15,-8-2 0-15,44 2-1 0,0 0 1 0,-39-1 0 16,8 1 0-16,31 0-1 0,0 0 1 0,-25 0 0 15,-3 0 0-15,28 0-1 0,0 0 1 0,-32 0 0 16,2 0 0-16,30 0-1 0,0 0 1 0,-32-4 0 16,-7 4 0-16,39 0 0 0,0 0 0 0,-35 4 0 15,5-4 0-15,30 0 0 0,0 0 0 0,-28 1 0 16,-9 5 0-16,37-6-1 0,0 0 1 0,-44 5 0 16,-6-2 0-16,50-3-2 0,0 0 2 0,-44 2-1 15,7 1 1-15,37-3-2 0,0 0 2 0,-37 6-1 16,-3 4 1-16,40-10-2 0,0 0 2 0,-46 7-1 0,7-2 1 15,39-5-2-15,0 0 2 0,-37 2-1 0,-4 8 1 16,41-10-2-16,0 0 2 0,-45 9-1 0,-5 1 1 16,50-10-2-16,0 0 2 0,-46 11-1 0,11-3 1 15,35-8-1-15,0 0 1 0,-35 7-1 0,-15-2 1 16,50-5-2-16,0 0 2 0,-42 7-1 0,12-1 1 16,30-6-1-16,0 0 1 0,-32 6-1 0,-19 3 1 0,51-9-1 15,0 0 1-15,-62 7-1 0,2-4 1 16,60-3-1-16,0 0 1 0,-63 6-1 0,10 4 1 0,53-10-1 15,0 0 1-15,-51 9 0 0,7-6 0 0,44-3-1 16,0 0 1-16,-46 2 0 0,2 1 0 0,44-3-1 16,0 0 1-16,-44 2 0 0,7 0 0 0,37-2-1 0,0 0 1 15,-43 0 0-15,-1-2 0 0,44 2 0 0,0 0 0 16,-40-2 0-16,-1 4 0 0,41-2 0 0,0 0 0 16,-32 2 0-16,2 0 0 0,30-2 0 0,0 0 0 15,-28-2 1-15,0-2-1 0,28 4 0 0,0 0 0 0,-27-3 1 16,5-1-1-16,22 4 1 0,0 0-1 0,-32-3 1 15,-3-2-1-15,35 5 1 0,0 0-1 0,-38-5 2 16,7 1-2-16,31 4 2 0,0 0-2 0,-30-3 2 16,-7-3-2-16,37 6 1 0,0 0-1 0,-37-6 2 15,16 2-2-15,21 4 0 0,0 0 0 0,-20-2 1 16,-10-1-1-16,30 3 0 0,0 0 0 0,-32-9 1 16,-5 6-1-16,37 3 0 0,0 0 0 0,-35-4 1 15,7 3-1-15,28 1 0 0,0 0 0 0,-32-2 0 16,-16 2 0-16,48 0 0 0,0 0 0 0,-42 2 0 0,19-2 0 15,23 0 0-15,0 0 0 0,-30-2 1 16,-10-2-1-16,40 4 0 0,0 0 0 0,-37-1 1 0,10 1-1 16,27 0 1-16,0 0-1 0,-28 1 1 0,-13 1-1 15,41-2 1-15,0 0-1 0,-38 2 2 0,13-4-2 16,25 2 0-16,0 0 0 0,-32-3 1 0,-12 3-1 16,44 0 0-16,0 0 0 0,-41 0 0 0,10 0 0 15,31 0 0-15,0 0 0 0,-37 0 0 0,-13 0 0 16,50 0-1-16,0 0 1 0,-49-4 0 0,17 8 0 0,32-4-2 15,0 0 2-15,-35 0-1 0,0 0 1 0,35 0-3 16,0 0 3-16,-34 0-2 0,13-4 2 0,21 4-3 16,0 0 3-16,-20-2-3 0,-2 2 3 0,22 0-3 0,0 0 3 15,-30 0-2-15,-8-1 2 0,38 1-3 0,0 0 3 16,-38-4-2-16,4 3 2 0,34 1-3 0,0 0 3 16,-35-6-3-16,-2 1 3 0,37 5-4 0,0 0 4 15,-35-7-3-15,12 4 3 0,23 3-3 0,0 0 3 0,-29-4-3 16,-9-3 3-16,38 7-4 0,0 0 4 0,-34-8-4 15,9 3 4-15,25 5-4 0,0 0 4 0,-23-4-3 16,-17-8 3-16,40 12-3 0,0 0 3 0,-37-10-3 16,10 3 3-16,27 7-3 0,0 0 3 0,-26-6-2 15,-8-2 2-15,34 8-4 0,0 0 4 0,-38-11-4 16,1-1 4-16,37 12-3 0,0 0 3 0,-37-15-3 16,-13-1 3-16,50 16-2 0,0 0 2 0,-49-12-2 15,5 0 2-15,44 12-2 0,0 0 2 0,-46-12-1 16,-5 3 1-16,51 9-2 0,0 0 2 0,-50-7-1 15,15 6 1-15,35 1-3 0,0 0 3 0,-28 0-2 16,-2 1 2-16,30-1-5 0,0 0 5 0,-28 4-5 0,5 1 5 16,23-5-8-16,0 0 8 0,-22 9-7 0,0 4 7 15,22-13-8-15,0 0 8 0,-22 14-8 0,12-2 8 16,10-12-10-16,0 0 10 0,-13 19-10 0,-1 13 10 16,14-32-12-16,0 0 12 0,-10 41-11 0,6 1 11 15,4-42-13-15,0 0 13 0,4 45-13 0,-2 8 13 16,-2-53-14-16,0 0 14 0,8 54-14 0,1-4 14 0,-9-50-15 15,0 0 15-15,18 49-14 0,-1-3 14 0,-17-46-15 16,0 0 15-16,20 42-15 0,3-2 15 0,-23-40-12 16,0 0 12-16,23 43-12 0,-2 7 12 0,-21-50-9 0,0 0 9 15,17 50-9-15,-2 4 9 0,-15-54-7 0,0 0 7 16,14 48-7-16,0-3 7 0,-14-45-6 0,0 0 6 16,16 42-5-16,-2-6 5 0,-14-36-5 0,0 0 5 15,14 35-4-15,-2-2 4 0,-12-33-5 0,0 0 5 0,14 31-4 16,1-5 4-16,-15-26-4 0,0 0 4 15,12 22-4-15,2 1 4 0,-14-23-5 0,0 0 5 0,14 22-4 16,4 3 4-16,-18-25-5 0,0 0 5 0,23 26-5 16,0-2 5-16,-23-24-6 0,0 0 6 0,21 24-5 15,2-7 5-15,-23-17-5 0,0 0 5 0,19 14-5 16,2-3 5-16,-21-11-4 0,0 0 4 0,14 5-4 16,0-5 4-16,-14 0-5 0,0 0 5 0,13 0-4 15,1 1 4-15,-14-1-4 0,0 0 4 0,14 0-4 16,7-1 4-16,-21 1-5 0,0 0 5 0,20 0-4 15,1 0 4-15,-21 0-5 0,0 0 5 0,16 0-5 16,0-4 5-16,-16 4-7 0,0 0 7 0,14-3-6 0,5-1 6 16,-19 4-12-16,0 0 12 0,21-1-12 0,-1 1 12 15,-20 0-27-15,0 0 27 0,12-9-27 0,-16-7 27 16,3-3-1973-16</inkml:trace>
  <inkml:trace contextRef="#ctx0" brushRef="#br0" timeOffset="148.41">6369 12875 662 0,'0'0'0'16,"4"12"0"-16,-1 18 0 0,3-1-437 0</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1:20.664"/>
    </inkml:context>
    <inkml:brush xml:id="br0">
      <inkml:brushProperty name="width" value="0.05292" units="cm"/>
      <inkml:brushProperty name="height" value="0.05292" units="cm"/>
      <inkml:brushProperty name="color" value="#FF0000"/>
    </inkml:brush>
  </inkml:definitions>
  <inkml:trace contextRef="#ctx0" brushRef="#br0">25777 6711 1401 0,'0'0'0'15,"0"0"0"-15,0 0 7 0,0 0-7 16,0 0 8-16,0 0-8 0,0 0 6 0,0 0-6 16,0 0 6-16,0 0-6 0,0 0 1 0,0 0-1 15,0 0 1-15,0 0-1 0,0 0 0 0,0 0 0 0,0 0 0 16,0 0 0-16,0 0-1 0,0 0 1 0,0 0-1 16,0 0 1-16,0 0-1 0,0 0 1 0,0 0-1 15,0 0 1-15,0 0-1 0,0 0 1 0,0 0-1 16,0 0 1-16,0 0-1 0,0 0 1 0,-7 24 0 15,-17 16 0-15,24-40 0 0,0 0 0 0,-28 52 0 16,-6 17 0-16,34-69 0 0,0 0 0 0,-32 82 0 16,6 11 0-16,26-93 0 0,0 0 0 0,-30 107 1 15,2 16-1-15,28-123 1 0,0 0-1 0,-27 135 2 0,6 4-2 16,21-139 4-16,0 0-4 0,-21 136 4 16,3 10-4-16,18-146 4 0,0 0-4 0,-12 150 4 0,7 4-4 15,5-154 6-15,0 0-6 0,1 149 6 0,3-3-6 16,-4-146 7-16,0 0-7 0,9 157 7 0,5 0-7 15,-14-157 7-15,0 0-7 0,16 158 7 0,-1 5-7 16,-15-163 9-16,0 0-9 0,11 159 9 0,-4-3-9 16,-7-156 12-16,0 0-12 0,5 147 12 0,-1-12-12 15,-4-135 17-15,0 0-17 0,2 124 18 0,-2-6-18 16,0-118 20-16,0 0-20 0,-2 112 21 0,-3-9-21 16,5-103 22-16,0 0-22 0,-6 103 23 0,3-9-23 0,3-94 18 15,0 0-18-15,0 88 19 0,3-1-19 0,-3-87 13 16,0 0-13-16,6 90 14 0,-1 12-14 0,-5-102 12 0,0 0-12 15,7 105 12-15,2 4-12 0,-9-109 12 16,0 0-12-16,10 109 12 0,3-12-12 0,-13-97 9 0,0 0-9 16,14 92 10-16,0-2-10 0,-14-90 10 0,0 0-10 15,16 88 11-15,3 6-11 0,-19-94 10 0,0 0-10 16,20 93 10-16,-6 4-10 0,-14-97 9 0,0 0-9 0,9 100 10 16,-4-1-10-16,-5-99 9 0,0 0-9 0,2 111 10 15,-1 12-10-15,-1-123 9 0,0 0-9 0,0 121 9 16,-3-16-9-16,3-105 8 0,0 0-8 0,-7 102 9 15,-2-3-9-15,9-99 6 0,0 0-6 0,-9 90 6 16,2-7-6-16,7-83 4 0,0 0-4 0,-10 78 5 16,-3-9-5-16,13-69 3 0,0 0-3 0,-10 71 3 15,3 5-3-15,7-76 2 0,0 0-2 0,-6 75 2 16,1-3-2-16,5-72 2 0,0 0-2 0,-4 77 2 16,4 7-2-16,0-84 1 0,0 0-1 0,4 89 1 15,1 4-1-15,-5-93 1 0,0 0-1 0,6 76 2 0,-3-19-2 16,-3-57 1-16,0 0-1 0,4 44 2 0,1-12-2 15,-5-32 0-15,0 0 0 0,5 25 1 0,-1-11-1 16,-4-14 0-16,0 0 0 0,1 8 1 0,1-1-1 16,-2-7 0-16,0 0 0 0,6 17 0 0,2 18 0 15,-8-35 0-15,0 0 0 0,9 43 0 0,0 14 0 16,-9-57-1-16,0 0 1 0,11 63 0 0,1-3 0 0,-12-60-2 16,0 0 2-16,14 61-1 0,4 6 1 0,-18-67-2 15,0 0 2-15,16 64-1 0,1-6 1 0,-17-58-2 16,0 0 2-16,16 48-1 0,-7-12 1 0,-9-36-1 0,0 0 1 15,9 28-1-15,-2-11 1 0,-7-17-1 0,0 0 1 16,12 16 0-16,11-1 0 0,-23-15-1 0,0 0 1 16,28 18 0-16,6-1 0 0,-34-17-1 0,0 0 1 15,39 14 0-15,5-7 0 0,-44-7-1 0,0 0 1 16,47 0-1-16,4-7 1 0,-51 7-1 0,0 0 1 16,59-10-1-16,-1-4 1 0,-58 14-1 0,0 0 1 0,65-19-1 15,2-2 1-15,-67 21-4 0,0 0 4 0,71-28-4 16,1-8 4-16,-72 36-9 0,0 0 9 0,72-45-9 15,-1-7 9-15,-71 52-29 0,0 0 29 0,62-62-29 16,-20-9 29-16,0 1-1314 0</inkml:trace>
  <inkml:trace contextRef="#ctx0" brushRef="#br0" timeOffset="12808.21">31302 9946 371 0,'0'0'0'0,"0"0"0"0,0 0 0 16,0 0 5-16,0 0-5 0,0 0 6 0,0 0-6 15,0 0 30-15,0 0-30 0,0 0 30 0,0 0-30 16,0 0 45-16,0 0-45 0,0 0 45 0,0 0-45 15,0 0 35-15,0 0-35 0,0 0 35 0,0 0-35 16,0 0 28-16,0 0-28 0,0 0 29 0,0 0-29 16,0 0 23-16,0 0-23 0,0 0 24 0,0 0-24 0,0 0 23 15,0 0-23-15,0 0 23 0,0 0-23 16,0 0 20-16,0 0-20 0,0 0 21 0,0 0-21 16,0 0 17-16,0 0-17 0,0 0 17 0,0 0-17 15,0 0 14-15,0 0-14 0,0 0 15 0,0 0-15 0,0 0 12 16,0 0-12-16,0 0 13 0,0 0-13 0,0 0 11 0,0 0-11 15,0 0 11-15,12-20-11 0,-12 20 10 0,0 0-10 16,20-5 10-16,22-12-10 0,-42 17 11 0,0 0-11 16,49-14 11-16,-4 4-11 0,-45 10 12 0,0 0-12 15,44-11 13-15,9-2-13 0,-53 13 11 0,0 0-11 16,52-14 12-16,0 3-12 0,-52 11 9 0,0 0-9 0,54-10 10 16,12 1-10-16,-66 9 4 0,0 0-4 0,65-8 4 15,-12 4-4-15,-53 4 3 0,0 0-3 0,51 0 4 16,4 2-4-16,-55-2 3 0,0 0-3 0,47 2 3 15,-13-1-3-15,-34-1 2 0,0 0-2 0,37 2 3 16,16 0-3-16,-53-2 2 0,0 0-2 0,46 3 2 16,-22-3-2-16,-24 0 2 0,0 0-2 0,13 0 3 15,-13 0-3-15,0 0 3 0,0 0-3 0,0 0 3 16,0 0-3-16,0 0 5 0,0 0-5 0,0 0 5 16,0 0-5-16,0 0 7 0,0 0-7 0,0 0 7 15,0 0-7-15,0 0 9 0,0 0-9 0,0 0 10 16,7 0-10-16,-7 0 11 0,0 0-11 0,0 0 11 0,-4-7-11 15,4 7 12-15,0 0-12 0,-14-3 13 0,-18 10-13 16,32-7 13-16,0 0-13 0,-46 10 14 0,-7 4-14 16,53-14 13-16,0 0-13 0,-56 12 13 0,0-5-13 15,56-7 8-15,0 0-8 0,-57 5 9 0,2 0-9 0,55-5 5 16,0 0-5-16,-51 7 6 0,4-1-6 0,47-6 4 16,0 0-4-16,-39 5 4 0,11 0-4 0,28-5 2 15,0 0-2-15,-20 3 3 0,10-3-3 0,10 0 1 16,0 0-1-16,0 0 1 0,0 0-1 0,0 0 0 0,0 0 0 15,0 0 0-15,0 0 0 0,0 0 0 0,0 0 0 16,12 4 0-16,20-4 0 0,-32 0 0 0,0 0 0 16,47 0 0-16,20 0 0 0,-67 0 0 0,0 0 0 15,75-2 0-15,-1-8 0 0,-74 10-1 0,0 0 1 16,74-12 0-16,-2 0 0 0,-72 12 0 0,0 0 0 16,63-7 0-16,-25 1 0 0,-38 6 1 0,0 0-1 0,22-1 1 15,-7 1-1-15,-15 0 0 0,0 0 0 0,10-2 1 16,-1-1-1-16,-9 3 0 0,0 0 0 0,7 0 1 15,-7 0-1-15,0 0 2 0,0 0-2 0,7-4 2 16,-7 4-2-16,0 0 2 0,0 0-2 0,0 0 3 16,-14 4-3-16,14-4 1 0,0 0-1 0,-26 5 1 15,-15 5-1-15,41-10 3 0,0 0-3 0,-44 10 3 16,2 1-3-16,42-11 5 0,0 0-5 0,-36 7 5 16,6 3-5-16,30-10 6 0,0 0-6 0,-24 7 6 0,4-2-6 15,20-5 4-15,0 0-4 0,-16 4 5 0,6-1-5 16,10-3 4-16,0 0-4 0,0 0 5 0,-9 0-5 15,9 0 2-15,0 0-2 0,0 0 3 0,0 0-3 16,0 0 2-16,0 0-2 0,0 0 2 0,0 0-2 16,0 0 1-16,0 0-1 0,0 0 1 0,0 0-1 15,0 0 0-15,0 0 0 0,0 0 1 0,0 0-1 16,0 0 0-16,0 0 0 0,0 0 0 0,0 0 0 16,0 0 0-16,0 0 0 0,0 0 0 0,0 0 0 15,0 0 0-15,0 0 0 0,0 0 0 0,0 0 0 0,0 0 0 16,0 0 0-16,0 0 0 0,0 0 0 0,0 0 0 15,0 0 0-15,0 0 0 0,0 0 0 0,0 0-1 16,0 0 1-16,0 0-1 0,0 0 1 0,0 0-1 0,0 0 1 16,0 0-1-16,0 0 1 0,0 0 0 15,0 0 0-15,0 0 0 0,0 0 0 0,0 0-1 0,0 0 1 16,0 0 0-16,0 0 0 0,0 0-1 0,0 0 1 0,0 0 0 16,0 0 0-16,0 0-1 0,0 0 1 0,0 0 0 15,0 0 0-15,0 0-1 0,0 0 1 0,0 0-1 16,0 0 1-16,0 0-2 0,0 0 2 0,0 0-1 15,0 0 1-15,0 0-1 0,0 0 1 0,0 0 0 16,0 0 0-16,0 0-1 0,0 0 1 0,0 0 0 16,0 0 0-16,0 0 0 0,0 0 0 0,0 0 0 15,0 0 0-15,0 0 0 0,0 0 0 0,0 0 0 16,0 0 0-16,0 0 0 0,0 0 0 0,0 0 0 16,0 0 0-16,0 0 0 0,0 0 0 0,0 0 0 15,0 0 0-15,0 0-1 0,0 0 1 0,0 0 0 16,0 0 0-16,0 0-1 0,0 0 1 0,0 0-1 0,0 0 1 15,0 0-1-15,0 0 1 0,0 0-1 0,0 0 1 16,0 0-1-16,0 0 1 0,0 0-1 0,0 0 1 16,0 0-1-16,0 0 1 0,0 0 0 0,0 0 0 15,0 0 0-15,0 0 0 0,0 0 0 0,0 0 0 16,0 0 0-16,0 0 0 0,0 0 0 0,0 0 0 16,0 0 0-16,0 0 0 0,-2-8 1 0,2 8-1 0,0 0 0 15,0 0 0-15,0 0 1 0,0 0-1 0,0 0 1 16,0 0-1-16,0 0 1 0,0 0-1 0,0 0 0 15,0 0 0-15,0 0 1 0,0 0-1 0,0 0 0 0,0 0 0 16,0 0 1-16,0 0-1 0,0 0 0 0,0 0 0 16,0 0 0-16,0 0 0 0,0 0-1 15,0 0 1-15,0 0-1 0,0 0 1 0,0 0-3 16,0 0 3-16,0 0-3 0,0 0 3 0,0 0-4 0,0 0 4 16,0 0-4-16,0 0 4 0,0 0-5 0,0 0 5 15,0 0-5-15,0 0 5 0,0 0-5 0,0 0 5 0,0 0-4 16,0 0 4-16,0 0-3 0,0 0 3 0,0 0-3 15,0 0 3-15,0 0-2 0,0 0 2 0,0 0-2 16,0 0 2-16,0 0-2 0,0 0 2 0,0 0-1 16,0 0 1-16,0 0-1 0,0 0 1 0,0 0 0 15,0 0 0-15,0 0-1 0,0 0 1 0,0 0 0 16,0 0 0-16,0 0-1 0,0 0 1 0,0 0 0 16,0 0 0-16,0 0-1 0,0 0 1 0,0 0 0 15,0 0 0-15,0 0-1 0,0 0 1 0,0 0 0 16,0 0 0-16,0 0-1 0,0 0 1 0,0 0-1 0,0 0 1 15,0 0-1-15,0 0 1 0,0 0-1 0,0 0 1 16,0 0-1-16,0 0 1 0,0 0-1 0,5 8 1 16,-5-8-3-16,0 0 3 0,0 0-2 0,0 0 2 15,0 0-4-15,0 0 4 0,0 0-3 0,9-3 3 16,-9 3-5-16,0 0 5 0,0 0-4 0,0 0 4 16,0 0-5-16,0 0 5 0,16 0-5 0,19-4 5 15,-35 4-3-15,0 0 3 0,43-5-3 0,-10 0 3 0,-33 5-2 16,0 0 2-16,32-4-1 0,0-3 1 0,-32 7-2 15,0 0 2-15,31-6-2 0,-4 4 2 0,-27 2-2 0,0 0 2 16,21-4-1-16,-3 1 1 0,-18 3-2 0,0 0 2 16,19-4-1-16,4-1 1 0,-23 5-1 0,0 0 1 15,19-7 0-15,-6 6 0 0,-13 1 0 0,0 0 0 16,10-4 0-16,-1 1 0 0,-9 3 0 0,0 0 0 16,11-5 0-16,-4-1 0 0,-7 6 0 0,0 0 0 0,0 0 0 15,10-5 0-15,-10 5 0 0,0 0 0 0,8-2 0 16,-1-1 0-16,-7 3 0 0,0 0 0 0,7-5 0 15,0 1 0-15,-7 4-1 0,0 0 1 0,7-7 0 16,0-3 0-16,-7 10 0 0,0 0 0 0,5-12 0 16,-1 0 0-16,-4 12 0 0,0 0 0 0,3-11 0 15,1 3 0-15,-4 8 0 0,0 0 0 0,3-9 0 16,-1 2 0-16,-2 7 0 0,0 0 0 0,0 0 0 16,0-9 0-16,0 9 0 0,0 0 0 0,0 0 1 15,0 0-1-15,0 0 0 0,0 0 0 0,0 0 1 16,3-6-1-16,-3 6 0 0,0 0 0 0,0 0 0 0,0 0 0 15,0 0 0-15,0 0 0 0,0 8 0 0,0-1 0 16,0-7-2-16,0 0 2 0,-1 7-1 0,1-7 1 16,0 0-5-16,0 0 5 0,-7 9-5 0,7-9 5 15,0 0-6-15,0 0 6 0,0 8-5 0,0 1 5 16,0-9-11-16,0 0 11 0,0 9-11 0,0-9 11 16,0 0-15-16,0 0 15 0,-2 10-14 0,2-10 14 15,0 0-774-15</inkml:trace>
  <inkml:trace contextRef="#ctx0" brushRef="#br0" timeOffset="14033.19">28275 9695 259 0,'0'0'0'15,"0"0"0"-15,-17 0 0 0,17 0 0 0,0 0 0 0,-22 1 1 16,-6 1-1-16,28-2 9 0,0 0-9 0,-30 5 10 16,7 7-10-16,23-12 8 0,0 0-8 0,-19 9 8 15,3 0-8-15,16-9 13 0,0 0-13 0,-9 7 13 16,9-7-13-16,0 0 8 0,0 0-8 0,-3 12 8 16,4-7-8-16,-1-5 6 0,0 0-6 0,6 9 6 15,2 3-6-15,-8-12 5 0,0 0-5 0,18 15 5 16,12 4-5-16,-30-19 8 0,0 0-8 0,30 16 9 0,-3-7-9 15,-27-9 12-15,0 0-12 0,31 5 13 0,17-4-13 16,-48-1 14-16,0 0-14 0,49 0 14 0,-10-3-14 16,-39 3 24-16,0 0-24 0,39-12 24 0,7-11-24 15,-46 23 30-15,0 0-30 0,47-27 31 0,-3 1-31 16,-44 26 29-16,0 0-29 0,38-25 30 0,-8 13-30 16,-30 12 21-16,0 0-21 0,28-12 21 0,-2-3-21 15,-26 15 13-15,0 0-13 0,25-14 13 0,0 0-13 16,-25 14 9-16,0 0-9 0,24-12 9 0,6-2-9 15,-30 14 9-15,0 0-9 0,30-16 10 0,-3-3-10 0,-27 19 10 16,0 0-10-16,24-17 11 0,1-7-11 0,-25 24 13 16,0 0-13-16,23-24 14 0,-7 8-14 0,-16 16 15 15,0 0-15-15,12-14 15 0,-1 0-15 0,-11 14 15 16,0 0-15-16,7-13 16 0,2 0-16 0,-9 13 18 0,0 0-18 16,5-15 18-16,-3-4-18 0,-2 19 15 0,0 0-15 15,-2-23 16-15,-2 1-16 0,4 22 13 0,0 0-13 0,-7-26 14 16,-1 2-14-16,8 24 10 0,0 0-10 0,-15-23 11 15,-2 2-11-15,17 21 8 0,0 0-8 0,-21-19 8 16,-2 2-8-16,23 17 7 0,0 0-7 0,-25-16 8 16,-3 1-8-16,28 15 7 0,0 0-7 0,-32-14 8 15,-3 2-8-15,35 12 7 0,0 0-7 0,-35-9 8 16,1 2-8-16,34 7 9 0,0 0-9 0,-35-3 9 16,-1 1-9-16,36 2 6 0,0 0-6 0,-33 0 7 15,-1 0-7-15,34 0 4 0,0 0-4 0,-30 2 4 16,8 1-4-16,22-3 1 0,0 0-1 0,-20 0 2 15,1 0-2-15,19 0 1 0,0 0-1 0,-20-3 2 16,4 6-2-16,16-3 2 0,0 0-2 0,-15 4 2 0,-1-2-2 16,16-2 2-16,0 0-2 0,-16 6 2 0,0 7-2 15,16-13 1-15,0 0-1 0,-18 17 2 0,1 5-2 16,17-22 0-16,0 0 0 0,-18 21 1 0,-1 3-1 16,19-24 0-16,0 0 0 0,-22 25 0 0,-2-1 0 15,24-24-1-15,0 0 1 0,-25 24 0 0,0 4 0 16,25-28-1-16,0 0 1 0,-21 26-1 0,5 0 1 0,16-26-1 15,0 0 1-15,-14 24-1 0,2 5 1 0,12-29-1 16,0 0 1-16,-7 28-1 0,5-6 1 0,2-22-5 16,0 0 5-16,4 26-5 0,4 7 5 0,-8-33-9 15,0 0 9-15,14 37-9 0,2-10 9 0,2 6-697 0</inkml:trace>
  <inkml:trace contextRef="#ctx0" brushRef="#br0" timeOffset="20420.15">28753 10987 135 0,'0'0'0'15,"0"0"0"-15,0 0 0 0,0 0 6 0,0 0-6 16,0 0 6-16,0 0-6 0,0 0 19 0,0 0-19 0,0 0 19 15,0 0-19-15,0 0 27 0,0 0-27 0,-7-22 28 16,5 10-28-16,2 12 31 0,0 0-31 0,-5-14 32 16,-4-9-32-16,9 23 24 0,0 0-24 0,-10-22 24 15,-1-4-24-15,11 26 19 0,0 0-19 0,-11-23 19 16,-4 4-19-16,15 19 13 0,0 0-13 0,-22-17 14 16,-4 3-14-16,26 14 13 0,0 0-13 0,-26-10 14 15,1 3-14-15,25 7 11 0,0 0-11 0,-25-9 12 16,0 6-12-16,25 3 18 0,0 0-18 0,-24-4 18 15,-1-1-18-15,25 5 20 0,0 0-20 0,-28-3 21 16,-4 3-21-16,32 0 25 0,0 0-25 0,-35 3 25 0,0 1-25 16,35-4 25-16,0 0-25 0,-34 8 26 0,-1 1-26 15,35-9 22-15,0 0-22 0,-36 16 23 0,1-1-23 16,35-15 23-16,0 0-23 0,-30 24 23 0,11 6-23 16,19-30 18-16,0 0-18 0,-18 36 19 0,1 7-19 15,17-43 13-15,0 0-13 0,-16 57 14 0,3 16-14 16,13-73 10-16,0 0-10 0,-12 83 10 0,-4 18-10 15,16-101 9-15,0 0-9 0,-16 105 9 0,4 2-9 0,12-107 8 16,0 0-8-16,-11 101 9 0,4-6-9 0,7-95 8 16,0 0-8-16,-7 92 8 0,2-4-8 0,5-88 8 15,0 0-8-15,-4 85 8 0,1-7-8 0,3-78 7 0,0 0-7 16,-7 81 7-16,-6 5-7 0,13-86 7 16,0 0-7-16,-15 89 7 0,-3-3-7 0,18-86 5 0,0 0-5 15,-20 92 6-15,-1 8-6 0,21-100 6 0,0 0-6 16,-21 97 6-16,-4-5-6 0,25-92 8 0,0 0-8 15,-24 81 9-15,-1-11-9 0,25-70 6 0,0 0-6 0,-25 62 7 16,2-7-7-16,23-55 6 0,0 0-6 0,-21 45 7 16,2-12-7-16,19-33 5 0,0 0-5 0,-16 31 6 15,5 2-6-15,11-33 2 0,0 0-2 0,-7 36 3 16,2 6-3-16,5-42 1 0,0 0-1 0,0 40 1 16,5-7-1-16,-5-33 0 0,0 0 0 0,6 33 0 15,-3 6 0-15,-3-39 0 0,0 0 0 0,4 32 0 16,-3-17 0-16,-1-15 0 0,0 0 0 0,8 10 0 15,9-1 0-15,-17-9-1 0,0 0 1 0,28 11 0 16,9-6 0-16,-37-5-1 0,0 0 1 0,39 7-1 16,-5-7 1-16,-34 0 0 0,0 0 0 0,31-4 0 0,-2 1 0 15,-29 3 0-15,0 0 0 0,24-2 0 0,-8 2 0 16,-16 0 0-16,0 0 0 0,11 0 0 0,-11 0 0 16,0 0-687-16</inkml:trace>
  <inkml:trace contextRef="#ctx0" brushRef="#br0" timeOffset="22768.35">30034 13720 270 0,'0'0'0'0,"0"0"0"16,0 0 0-16,0 0 2 0,0 0-2 0,0 0 2 15,0 0-2-15,0 0 2 0,0 0-2 0,0 0 3 16,0 0-3-16,0 0 3 0,0 0-3 0,0 0 3 0,0 0-3 16,0 0 27-16,0 0-27 0,23-17 27 0,0 8-27 15,-23 9 14-15,0 0-14 0,33-10 15 0,6-1-15 16,-39 11 32-16,0 0-32 0,44-10 33 0,7-2-33 15,-51 12 40-15,0 0-40 0,51-11 40 0,-5 4-40 16,-46 7 37-16,0 0-37 0,50-12 38 0,10 0-38 16,-60 12 30-16,0 0-30 0,61-17 31 0,-8 1-31 0,-53 16 28 15,0 0-28-15,44-12 28 0,-10 5-28 16,-34 7 21-16,0 0-21 0,28-3 22 0,-7-2-22 16,-21 5 15-16,0 0-15 0,18 0 15 0,-6 0-15 0,-12 0 14 15,0 0-14-15,9-4 14 0,-9 4-14 0,0 0 12 16,0 0-12-16,0 0 13 0,0 0-13 0,0 0 11 0,0 0-11 15,-14 4 11-15,-11 1-11 0,25-5 10 0,0 0-10 16,-33 8 11-16,-8 3-11 0,41-11 9 0,0 0-9 16,-46 8 10-16,-1 5-10 0,47-13 6 0,0 0-6 15,-53 12 7-15,-4 3-7 0,57-15 4 0,0 0-4 0,-54 12 4 16,8 0-4-16,46-12 2 0,0 0-2 0,-36 6 3 16,6 1-3-16,30-7 0 0,0 0 0 0,-22 1 0 15,7-1 0-15,15 0-1 0,0 0 1 0,-8 2 0 16,8-2 0-16,0 0-2 0,0 0 2 0,0 0-1 15,0 0 1-15,0 0-3 0,0 0 3 0,8-7-2 16,5 7 2-16,-13 0-5 0,0 0 5 0,30 0-4 16,17 0 4-16,-47 0-6 0,0 0 6 0,60 0-5 15,2-3 5-15,-62 3-7 0,0 0 7 0,64-6-6 16,3-6 6-16,-67 12-6 0,0 0 6 0,61-8-5 16,-9 1 5-16,-52 7-6 0,0 0 6 0,40-7-6 15,-8 5 6-15,-32 2-6 0,0 0 6 0,23 0-6 0,-9 0 6 16,-14 0-5-16,0 0 5 0,10 0-5 0,-2 0 5 15,-8 0-2-15,0 0 2 0,0 0-2 0,-9 12 2 16,9-12 0-16,0 0 0 0,-21 18 0 0,-15 6 0 16,36-24 0-16,0 0 0 0,-49 31 0 0,-18 12 0 15,2 0-561-15</inkml:trace>
  <inkml:trace contextRef="#ctx0" brushRef="#br0" timeOffset="28316.07">32119 15336 135 0,'0'0'0'0,"0"0"0"16,0 0 0-16,0 0 1 0,0 0-1 0,0 0 2 15,0 0-2-15,0 0 16 0,0 0-16 0,0 0 17 16,0 0-17-16,0 0 40 0,0 0-40 0,0 0 40 15,0 0-40-15,0 0 41 0,0 0-41 0,0 0 42 16,0 0-42-16,0 0 31 0,0 0-31 0,21 37 31 16,2 4-31-16,-23-41 25 0,0 0-25 0,30 55 26 15,5 11-26-15,-35-66 31 0,0 0-31 0,35 71 32 0,-1-3-32 16,-34-68 34-16,0 0-34 0,28 55 34 16,-7-20-34-16,-21-35 40 0,0 0-40 0,16 24 41 0,0-7-41 15,-16-17 41-15,0 0-41 0,16 12 41 0,-2-3-41 16,-14-9 44-16,0 0-44 0,23 3 44 0,17-6-44 15,-40 3 39-15,0 0-39 0,43-12 40 0,-4-11-40 16,-39 23 36-16,0 0-36 0,37-34 37 0,1-10-37 16,-38 44 26-16,0 0-26 0,45-48 27 0,0-7-27 0,-45 55 24 15,0 0-24-15,50-52 25 0,-1 5-25 16,-49 47 21-16,0 0-21 0,48-42 22 0,-4 4-22 0,-44 38 19 16,0 0-19-16,39-34 20 0,-4 6-20 0,-35 28 20 15,0 0-20-15,28-21 21 0,-8 7-21 0,-20 14 19 16,0 0-19-16,14-8 20 0,-4 4-20 0,-10 4 16 0,0 0-16 15,7 0 16-15,-7 0-16 0,0 0 18 0,0 0-18 16,7 0 18-16,-7 0-18 0,0 0 21 0,0 0-21 16,0 0 22-16,0-7-22 0,0 7 25 0,0 0-25 15,0 0 26-15,0 0-26 0,0 0 23 0,0 0-23 0,0 0 23 16,0 0-23-16,0 0 21 0,0 0-21 0,0 0 22 16,0 0-22-16,0 0 11 0,0 0-11 0,0 0 12 15,0 0-12-15,0 0-1080 0</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5:11:50.187"/>
    </inkml:context>
    <inkml:brush xml:id="br0">
      <inkml:brushProperty name="width" value="0.05292" units="cm"/>
      <inkml:brushProperty name="height" value="0.05292" units="cm"/>
      <inkml:brushProperty name="color" value="#FF0000"/>
    </inkml:brush>
  </inkml:definitions>
  <inkml:trace contextRef="#ctx0" brushRef="#br0">1316 5785 1794 0,'0'0'0'16,"0"0"97"-16,0 0-97 0,0 0 98 0,0 0-98 16,0 0 60-16,0 0-60 0,0 0 61 0,0 0-61 0,0 0 18 15,0 0-18-15,0 0 19 0,0 0-19 16,0 0 7-16,0 0-7 0,-9 24 8 0,9 25-8 0,0-49 5 16,0 0-5-16,0 57 5 0,4 11-5 0,-4-68 2 15,0 0-2-15,3 65 2 0,2-13-2 0,-5-52 1 0,0 0-1 16,9 42 1-16,2-11-1 0,-11-31 0 0,0 0 0 15,17 24 1-15,5-7-1 0,-22-17 1 0,0 0-1 16,23 11 1-16,8-9-1 0,-31-2 1 0,0 0-1 16,36-6 2-16,6-6-2 0,-42 12 4 0,0 0-4 15,58-19 5-15,14-10-5 0,-72 29 10 0,0 0-10 0,82-40 10 16,8-12-10-16,-90 52 15 0,0 0-15 0,95-57 15 16,14-7-15-16,-109 64 16 0,0 0-16 0,111-62 17 15,-5 1-17-15,-106 61 19 0,0 0-19 0,104-59 19 16,2 6-19-16,-106 53 25 0,0 0-25 0,92-54 26 15,-2 2-26-15,-90 52 23 0,0 0-23 0,77-47 23 16,-6 9-23-16,-71 38 21 0,0 0-21 0,55-27 22 16,-13 7-22-16,-42 20 19 0,0 0-19 0,35-13 20 15,-14 1-20-15,-21 12 16 0,0 0-16 0,11-4 17 16,-11 4-17-16,0 0 7 0,0 0-7 0,3 5 8 0,-6 14-8 16,3-19 2-16,0 0-2 0,-9 37 2 0,-19 44-2 15,28-81-2-15,0 0 2 0,-53 104-1 0,-28 19 1 16,-2 1-1847-16</inkml:trace>
  <inkml:trace contextRef="#ctx0" brushRef="#br0" timeOffset="517.2">1076 10435 2124 0,'0'0'0'0,"0"0"15"0,0 0-15 0,0 0 15 15,0 0-15-15,0 0 0 0,0 0 0 0,0 0 0 16,12 12 0-16,-12-12-1 0,0 0 1 0,14 9-1 16,6 1 1-16,-20-10 0 0,0 0 0 0,32 9 0 15,3-4 0-15,-35-5 8 0,0 0-8 0,32 4 9 16,3-1-9-16,-35-3 21 0,0 0-21 0,37 0 22 0,-2-3-22 16,-35 3 26-16,0 0-26 0,34-9 27 0,5-5-27 15,-39 14 25-15,0 0-25 0,40-22 25 0,11-11-25 16,-51 33 19-16,0 0-19 0,62-42 20 0,16-8-20 15,-78 50 18-15,0 0-18 0,86-54 18 0,8-3-18 16,-94 57 15-16,0 0-15 0,100-62 15 0,2-5-15 16,-102 67 13-16,0 0-13 0,104-68 13 0,-8-3-13 15,-96 71 10-15,0 0-10 0,86-60 10 0,-14 6-10 16,-72 54 9-16,0 0-9 0,67-43 9 0,-8 10-9 0,-59 33 4 16,0 0-4-16,42-24 4 0,-10 6-4 0,-32 18 1 15,0 0-1-15,21-12 1 0,-10 7-1 0,-11 5-1 0,0 0 1 16,0 12-1-16,-11 17 1 0,2 1-1809 0</inkml:trace>
  <inkml:trace contextRef="#ctx0" brushRef="#br0" timeOffset="1450.73">1591 13324 863 0,'0'0'0'0,"0"0"0"0,0 0 0 0,0 0 18 15,0 0-18-15,-3-6 18 0,3 6-18 0,0 0 33 0,0 0-33 16,-6-3 33-16,6 3-33 0,0 0 30 0,0 0-30 16,0 0 31-16,0 0-31 0,0 0 22 0,0 0-22 15,0 0 22-15,0 0-22 0,0 0 20 0,0 0-20 16,0 0 21-16,0 0-21 0,0 0 26 0,0 0-26 0,0 0 26 16,0 0-26-16,0 0 40 0,0 0-40 0,0 0 41 15,0 0-41-15,0 0 71 0,0 0-71 0,0 0 71 16,0 0-71-16,0 0 91 0,0 0-91 0,0 0 92 15,0 0-92-15,0 0 95 0,0 0-95 0,0 0 96 16,0 0-96-16,0 0 87 0,0 0-87 0,0 0 88 16,0 0-88-16,0 0 75 0,0 0-75 0,0 0 75 15,0 0-75-15,0 0 61 0,0 0-61 0,0 0 61 16,0 0-61-16,0 0 51 0,0 0-51 0,0 0 51 16,0 0-51-16,0 0 36 0,0 0-36 0,0 0 36 0,0 7-36 15,0-7 28-15,0 0-28 0,0 0 28 0,4 9-28 16,-4-9 23-16,0 0-23 0,5 8 23 0,4 1-23 15,-9-9 16-15,0 0-16 0,14 7 16 0,4-4-16 16,-18-3 13-16,0 0-13 0,21-2 14 0,2-3-14 16,-23 5 10-16,0 0-10 0,31-8 10 0,-2-8-10 15,-29 16 4-15,0 0-4 0,35-17 4 0,0-4-4 16,-35 21 1-16,0 0-1 0,37-26 1 0,6-3-1 16,-43 29 0-16,0 0 0 0,47-35 0 0,8-7 0 0,-55 42 0 15,0 0 0-15,60-50 0 0,2-7 0 0,-62 57 0 16,0 0 0-16,63-60 0 0,1 1 0 0,-64 59 1 15,0 0-1-15,63-56 1 0,-8 6-1 0,-55 50 3 0,0 0-3 16,53-45 4-16,-2 2-4 0,-51 43 8 0,0 0-8 16,47-42 8-16,-9 3-8 0,-38 39 14 0,0 0-14 15,37-37 15-15,-2 6-15 0,-35 31 18 0,0 0-18 16,26-22 19-16,-8 6-19 0,-18 16 21 0,0 0-21 0,11-9 21 16,-11 9-21-16,0 0 18 0,0 0-18 0,0 0 18 15,0 0-18-15,0 0 17 0,0 0-17 0,0 0 17 16,0 0-17-16,0 0 14 0,0 0-14 0,0 0 15 15,0 0-15-15,0 0 11 0,0 0-11 0,0 0 11 16,0 0-11-16,0 0 8 0,0 0-8 0,-9-12 9 16,-11-17-9-16,20 29 4 0,0 0-4 0,-35-43 5 15,-9-11-5-15,2 0-2079 0</inkml:trace>
  <inkml:trace contextRef="#ctx0" brushRef="#br0" timeOffset="5284.06">2575 7914 774 0,'0'0'0'16,"0"0"0"-16,0 0 0 0,0 0 14 0,0 0-14 15,18 7 14-15,-9-2-14 0,-9-5 9 0,0 0-9 0,5 0 9 16,4 0-9-16,-9 0 22 0,0 0-22 0,5 0 22 16,4 0-22-16,-9 0 18 0,0 0-18 0,5 0 18 15,2 0-18-15,-7 0 16 0,0 0-16 0,0 0 17 16,9 3-17-16,-9-3 15 0,0 0-15 0,0 0 15 16,9 4-15-16,-9-4 17 0,0 0-17 0,11 5 17 15,1-5-17-15,-12 0 21 0,0 0-21 0,23 0 21 16,3 0-21-16,-26 0 41 0,0 0-41 0,37-5 42 15,0 3-42-15,-37 2 53 0,0 0-53 0,48 0 54 16,7 0-54-16,-55 0 64 0,0 0-64 0,60-2 65 16,1-4-65-16,-61 6 65 0,0 0-65 0,64-6 66 0,3 3-66 15,-67 3 77-15,0 0-77 0,65 0 78 0,6 3-78 16,-71-3 62-16,0 0-62 0,72 0 63 0,6 0-63 16,-78 0 67-16,0 0-67 0,81 2 68 0,-4 2-68 15,-77-4 54-15,0 0-54 0,82 6 54 0,2-2-54 16,-84-4 51-16,0 0-51 0,81 5 51 0,0 2-51 15,-81-7 46-15,0 0-46 0,82 7 46 0,-10 0-46 0,-72-7 36 16,0 0-36-16,72 7 37 0,9 1-37 16,-81-8 31-16,0 0-31 0,78 6 32 0,3 1-32 0,-81-7 25 15,0 0-25-15,78 5 26 0,3-2-26 0,-81-3 22 0,0 0-22 16,81 5 23-16,5 6-23 0,-86-11 17 0,0 0-17 16,90 5 18-16,-3 2-18 0,-87-7 18 0,0 0-18 15,88 3 19-15,-2 6-19 0,-86-9 22 0,0 0-22 16,90 7 23-16,9 5-23 0,-99-12 21 0,0 0-21 15,101 12 21-15,-6-3-21 0,-95-9 19 0,0 0-19 16,99 8 20-16,8-4-20 0,-107-4 16 0,0 0-16 0,110 2 17 16,-3-1-17-16,-107-1 14 0,0 0-14 0,113 2 14 15,5-4-14-15,-118 2 12 0,0 0-12 0,122-3 12 16,0-1-12-16,-122 4 8 0,0 0-8 0,122-8 8 16,1-3-8-16,-123 11 7 0,0 0-7 0,122-10 8 15,-11 3-8-15,-111 7 6 0,0 0-6 0,109-9 6 16,-1 6-6-16,-108 3 6 0,0 0-6 0,104-5 6 15,-9-2-6-15,-95 7 5 0,0 0-5 0,95-11 5 16,-1 6-5-16,-94 5 5 0,0 0-5 0,92-5 6 16,-8-2-6-16,-84 7 4 0,0 0-4 0,83-8 5 15,2-5-5-15,-85 13 6 0,0 0-6 0,77-7 6 0,5 2-6 16,-82 5 6-16,0 0-6 0,75-8 7 0,-16-3-7 16,-59 11 10-16,0 0-10 0,60-8 10 0,-2-1-10 15,-58 9 10-15,0 0-10 0,63-12 10 0,-3 3-10 16,-60 9 10-16,0 0-10 0,58-10 10 0,-1-7-10 15,-57 17 11-15,0 0-11 0,55-18 11 0,-10 6-11 16,-45 12 10-16,0 0-10 0,46-12 11 0,-2-2-11 0,-44 14 8 16,0 0-8-16,50-14 9 0,-4-1-9 15,-46 15 8-15,0 0-8 0,51-12 9 0,5-4-9 0,-56 16 5 16,0 0-5-16,55-12 6 0,-9 0-6 0,-46 12 4 0,0 0-4 16,46-9 5-16,1-3-5 0,-47 12 3 0,0 0-3 15,46-9 4-15,-4-1-4 0,-42 10 3 0,0 0-3 16,45-9 3-16,4 4-3 0,-49 5 2 0,0 0-2 15,53-7 3-15,-2 2-3 0,-51 5 3 0,0 0-3 16,49-7 3-16,-13 2-3 0,-36 5 2 0,0 0-2 16,31-4 3-16,-8-2-3 0,-23 6 3 0,0 0-3 15,15-2 3-15,-7 2-3 0,-8 0 2 0,0 0-2 0,0 0 2 16,9 0-2-16,-9 0 2 0,0 0-2 0,0 0 2 16,0 0-2-16,0 0 1 0,0 0-1 0,0 0 1 15,0 0-1-15,0 0 0 0,0 0 0 0,0 0 1 16,0 0-1-16,0 0 0 0,0 0 0 0,0 0 0 15,-46 24 0-15,46-24-3 0,0 0 3 0,-56 26-2 16,-24 12 2-16,1 0-2212 0</inkml:trace>
  <inkml:trace contextRef="#ctx0" brushRef="#br0" timeOffset="7750.27">4216 9340 1737 0,'0'0'0'0,"0"0"0"0,0 0 0 16,0 0 43-16,0 0-43 0,-6 0 44 0,6 0-44 16,0 0 84-16,0 0-84 0,0 0 84 0,0 0-84 15,0 0 77-15,0 0-77 0,0 0 77 0,0 0-77 0,0 0 38 16,0 0-38-16,0 0 38 0,0 0-38 0,0 0 25 16,0 0-25-16,0 0 25 0,0 0-25 0,0 0 21 15,0 0-21-15,0 0 22 0,0 0-22 0,0 0 17 16,0 0-17-16,0 0 17 0,0 0-17 0,0 0 12 0,0 0-12 15,0 0 12-15,0 0-12 0,0 0 12 0,0 0-12 16,0 0 13-16,13 0-13 0,-13 0 9 0,0 0-9 16,19 0 10-16,11-4-10 0,-30 4 7 0,0 0-7 15,37-3 8-15,4 1-8 0,-41 2 6 0,0 0-6 0,44 0 6 16,3-7-6-16,-47 7 5 0,0 0-5 16,53-5 5-16,2 2-5 0,-55 3 4 0,0 0-4 0,62-4 4 15,7-1-4-15,-69 5 4 0,0 0-4 0,72-9 4 16,9 2-4-16,-81 7 3 0,0 0-3 0,78-5 3 15,1 2-3-15,-79 3 3 0,0 0-3 0,81-4 3 16,6 1-3-16,-87 3 3 0,0 0-3 0,81 0 3 16,-4 0-3-16,-77 0 4 0,0 0-4 0,82-2 4 15,-1-1-4-15,-81 3 5 0,0 0-5 0,86-7 5 16,4 5-5-16,-90 2 6 0,0 0-6 0,90 0 6 16,-5 0-6-16,-85 0 6 0,0 0-6 0,83-2 6 0,-2-3-6 15,-81 5 6-15,0 0-6 0,84-5 7 0,-1 1-7 16,-83 4 7-16,0 0-7 0,76 0 7 0,0 0-7 15,-76 0 7-15,0 0-7 0,72 0 7 0,6 0-7 16,-78 0 9-16,0 0-9 0,81-3 9 0,2-2-9 16,-83 5 9-16,0 0-9 0,88-4 9 0,-5-8-9 15,-83 12 9-15,0 0-9 0,88-12 9 0,4 5-9 0,-92 7 8 16,0 0-8-16,90-5 9 0,0-2-9 0,-90 7 10 16,0 0-10-16,86-5 10 0,-1 1-10 0,-85 4 11 15,0 0-11-15,92-7 12 0,1 2-12 0,-93 5 11 0,0 0-11 16,95-5 11-16,1-2-11 0,-96 7 10 0,0 0-10 15,98-7 11-15,12 5-11 0,-110 2 10 0,0 0-10 16,116-6 10-16,2-3-10 0,-118 9 14 0,0 0-14 16,119-12 15-16,1 0-15 0,-120 12 15 0,0 0-15 0,119-16 16 15,-6-1-16-15,-113 17 18 0,0 0-18 0,113-16 18 16,0 8-18-16,-113 8 16 0,0 0-16 0,106-7 16 16,-11 1-16-16,-95 6 16 0,0 0-16 0,92-8 16 15,3 4-16-15,-95 4 16 0,0 0-16 0,94-3 16 16,-8-2-16-16,-86 5 13 0,0 0-13 0,85-4 14 15,-4 1-14-15,-81 3 10 0,0 0-10 0,78-4 11 16,-6 1-11-16,-72 3 8 0,0 0-8 0,72-2 9 16,-8-1-9-16,-64 3 10 0,0 0-10 0,58 0 11 15,0 3-11-15,-58-3 8 0,0 0-8 0,60 0 9 16,4 2-9-16,-64-2 7 0,0 0-7 0,63 2 7 16,-1-1-7-16,-62-1 10 0,0 0-10 0,58 4 10 0,0-1-10 15,-58-3 10-15,0 0-10 0,55 4 10 0,-4 1-10 16,-51-5 8-16,0 0-8 0,53 3 8 0,2 1-8 15,-55-4 5-15,0 0-5 0,53 8 6 0,-4-2-6 16,-49-6 5-16,0 0-5 0,51 8 6 0,-7 6-6 16,-44-14 5-16,0 0-5 0,46 14 6 0,-2-4-6 15,-44-10 4-15,0 0-4 0,46 9 5 0,5-4-5 0,-51-5 3 16,0 0-3-16,48 7 3 0,-1 2-3 0,-47-9 2 16,0 0-2-16,48 7 3 0,-2 3-3 0,-46-10 2 15,0 0-2-15,44 10 2 0,2-4-2 0,-46-6 2 0,0 0-2 16,40 3 2-16,1 2-2 0,-41-5 2 0,0 0-2 15,46 4 3-15,7-4-3 0,-53 0 2 0,0 0-2 16,51 0 2-16,4 3-2 0,-55-3 2 0,0 0-2 16,54 0 2-16,4 4-2 0,-58-4 2 0,0 0-2 15,57 1 2-15,-6-1-2 0,-51 0 1 0,0 0-1 16,51 2 2-16,7 3-2 0,-58-5 1 0,0 0-1 0,62 0 2 16,5 0-2-16,-67 0 1 0,0 0-1 0,69-3 2 15,-2 1-2-15,-67 2 2 0,0 0-2 0,72 0 3 16,11 2-3-16,-83-2 2 0,0 0-2 0,85 0 3 15,0-4-3-15,-85 4 4 0,0 0-4 0,79-1 4 16,-8-3-4-16,-71 4 5 0,0 0-5 0,72 0 5 16,0 0-5-16,-72 0 5 0,0 0-5 0,74 0 6 15,6 0-6-15,-80 0 6 0,0 0-6 0,75-5 6 16,0 2-6-16,-75 3 6 0,0 0-6 0,72-4 7 16,7 4-7-16,-79 0 7 0,0 0-7 0,80-5 7 15,1 1-7-15,-81 4 7 0,0 0-7 0,79-3 7 0,-5-6-7 16,-74 9 7-16,0 0-7 0,80-10 8 0,6 5-8 15,-86 5 6-15,0 0-6 0,83-5 6 0,-4 1-6 16,-79 4 4-16,0 0-4 0,73-3 4 0,-6 3-4 16,-67 0 3-16,0 0-3 0,63 0 4 0,4-4-4 15,-67 4 2-15,0 0-2 0,65-2 3 0,2 4-3 0,-67-2 3 16,0 0-3-16,68 4 3 0,-1-1-3 16,-67-3 4-16,0 0-4 0,68 2 5 0,6-2-5 0,-74 0 4 15,0 0-4-15,82 2 5 0,6 3-5 0,-88-5 4 16,0 0-4-16,86 0 4 0,-5 0-4 0,-81 0 4 0,0 0-4 15,78-4 5-15,1 3-5 0,-79 1 4 0,0 0-4 16,83 0 4-16,4 5-4 0,-87-5 3 0,0 0-3 16,79 0 4-16,-5 0-4 0,-74 0 2 0,0 0-2 15,76 0 2-15,9 3-2 0,-85-3 1 0,0 0-1 16,81 0 2-16,-7 0-2 0,-74 0 2 0,0 0-2 0,70 0 2 16,-1 0-2-16,-69 0 2 0,0 0-2 0,81 0 2 15,9-3-2-15,-90 3 2 0,0 0-2 0,90 0 3 16,-2 3-3-16,-88-3 3 0,0 0-3 0,89 2 3 15,-1-2-3-15,-88 0 4 0,0 0-4 0,92-2 4 16,3-1-4-16,-95 3 3 0,0 0-3 0,90-4 4 16,1 3-4-16,-91 1 4 0,0 0-4 0,94-2 5 15,3 0-5-15,-97 2 5 0,0 0-5 0,102-3 5 16,2-1-5-16,-104 4 3 0,0 0-3 0,104-2 4 16,15 1-4-16,-119 1 3 0,0 0-3 0,118 0 4 15,-4 0-4-15,-114 0 3 0,0 0-3 0,113 1 3 0,9 1-3 16,-122-2 3-16,0 0-3 0,118 4 3 0,-5-4-3 15,-113 0 1-15,0 0-1 0,117 3 2 0,2-3-2 16,-119 0 1-16,0 0-1 0,126 4 2 0,-1 1-2 16,-125-5 0-16,0 0 0 0,125 5 1 0,-3 2-1 15,-122-7 0-15,0 0 0 0,129 9 0 0,6-1 0 16,-135-8 0-16,0 0 0 0,136 11 0 0,-5 1 0 16,-131-12 0-16,0 0 0 0,136 15 0 0,8 3 0 0,-144-18 0 15,0 0 0-15,145 15 0 0,-6-1 0 0,-139-14 0 16,0 0 0-16,136 19 0 0,0-3 0 0,-136-16 0 15,0 0 0-15,141 17 0 0,-2 2 0 0,-139-19-1 0,0 0 1 16,138 14 0-16,-13-2 0 0,-125-12-1 0,0 0 1 16,129 12 0-16,1 4 0 0,-130-16-2 0,0 0 2 15,120 15-1-15,-14-6 1 0,-106-9-2 0,0 0 2 16,108 8-2-16,5 3 2 0,-113-11-2 0,0 0 2 16,113 12-2-16,-8 0 2 0,-105-12-3 0,0 0 3 0,105 9-3 15,6-1 3-15,-111-8-2 0,0 0 2 0,104 9-2 16,-6 1 2-16,-98-10-3 0,0 0 3 0,94 9-2 15,-4-5 2-15,-90-4-3 0,0 0 3 0,88 3-3 16,-3 2 3-16,-85-5-3 0,0 0 3 0,77 5-2 16,-8 2 2-16,-69-7-5 0,0 0 5 0,67 4-4 15,0-1 4-15,-67-3-4 0,0 0 4 0,64 5-4 16,-6 8 4-16,-58-13-4 0,0 0 4 0,46 6-3 16,-14 0 3-16,-32-6-3 0,0 0 3 0,26 1-3 15,-3 5 3-15,-23-6-3 0,0 0 3 0,23 6-2 16,-9 0 2-16,-14-6-2 0,0 0 2 0,14 5-1 0,-2-5 1 15,-12 0-4-15,0 0 4 0,6 0-3 0,-6 0 3 16,0 0-7-16,0 0 7 0,10 2-7 0,-10-2 7 16,0 0-10-16,0 0 10 0,11 1-9 0,-11-1 9 15,0 0-12-15,0 0 12 0,0 0-11 0,0 0 11 16,0 0-13-16,0 0 13 0,0 0-13 0,7 9 13 16,-7-9-20-16,0 0 20 0,0 0-20 0,0 0 20 0,0 0-42 15,0 0 42-15,-7-7-42 0,-25-15 42 0,2-1-2339 16</inkml:trace>
  <inkml:trace contextRef="#ctx0" brushRef="#br0" timeOffset="12953.34">5763 12149 1356 0,'0'0'0'0,"0"0"0"0,23 3 0 0,-23-3 28 15,0 0-28-15,22 3 28 0,1 1-28 0,-23-4 67 0,0 0-67 16,27 3 67-16,-1 1-67 0,-26-4 55 16,0 0-55-16,29 5 56 0,2 2-56 0,-31-7 39 0,0 0-39 15,39 7 39-15,7-2-39 0,-46-5 19 0,0 0-19 0,49 2 19 16,8-4-19-16,-57 2 21 0,0 0-21 16,62-5 21-16,-4-6-21 0,-58 11 26 0,0 0-26 0,67-10 26 15,2 0-26-15,-69 10 21 0,0 0-21 0,75-12 21 16,7-6-21-16,-82 18 41 0,0 0-41 0,82-17 42 15,3 0-42-15,-85 17 45 0,0 0-45 0,81-14 46 16,-3 0-46-16,-78 14 47 0,0 0-47 0,81-12 48 16,4 0-48-16,-85 12 45 0,0 0-45 0,88-11 46 15,0-1-46-15,-88 12 40 0,0 0-40 0,92-12 40 16,1 2-40-16,-93 10 30 0,0 0-30 0,96-11 31 0,-5 1-31 16,-91 10 28-16,0 0-28 0,99-12 28 15,3-4-28-15,-102 16 28 0,0 0-28 0,104-14 29 0,0 2-29 16,-104 12 26-16,0 0-26 0,110-13 27 0,-1 0-27 15,-109 13 26-15,0 0-26 0,106-12 26 0,-9 2-26 16,-97 10 22-16,0 0-22 0,94-2 23 0,-8 2-23 16,-86 0 20-16,0 0-20 0,85 5 21 0,-8 4-21 15,-77-9 15-15,0 0-15 0,76 10 15 0,-7 3-15 16,-69-13 12-16,0 0-12 0,63 13 13 0,-1 3-13 0,-62-16 8 16,0 0-8-16,64 14 8 0,-4-4-8 0,-60-10 6 15,0 0-6-15,67 9 6 0,0-2-6 0,-67-7 4 16,0 0-4-16,63 7 4 0,-8 1-4 0,-55-8 4 0,0 0-4 15,49 6 4-15,-8-10-4 0,-41 4 4 0,0 0-4 16,37-2 4-16,-2 4-4 0,-35-2 4 0,0 0-4 16,34 4 5-16,1-3-5 0,-35-1 5 0,0 0-5 15,35 2 6-15,0 1-6 0,-35-3 6 0,0 0-6 0,37 2 6 16,1-4-6-16,-38 2 6 0,0 0-6 0,38 0 7 16,-4-3-7-16,-34 3 6 0,0 0-6 0,32 0 7 15,-2 0-7-15,-30 0 4 0,0 0-4 0,23 3 5 16,-6 1-5-16,-17-4 5 0,0 0-5 0,9 3 5 15,-2-4-5-15,-7 1 4 0,0 0-4 0,0 0 4 16,9-4-4-16,-9 4 3 0,0 0-3 0,0 0 4 16,0 0-4-16,0 0 2 0,0 0-2 0,0 0 2 15,0 0-2-15,0 0 0 0,0 0 0 0,0 0 1 16,-7 4-1-16,0-1-2129 0</inkml:trace>
  <inkml:trace contextRef="#ctx0" brushRef="#br0" timeOffset="17676.09">8982 15080 1311 0,'0'0'0'0,"0"0"0"0,0 0 0 16,0 0 31-16,0 0-31 0,0 0 31 0,0 0-31 15,0 0 86-15,0 0-86 0,0 0 87 0,0 0-87 16,0 0 78-16,0 0-78 0,0 0 79 0,0 0-79 15,0 0 23-15,0 0-23 0,0 0 24 0,-27-9-24 16,27 9 15-16,0 0-15 0,-28-19 15 0,-5-5-15 16,1 2-1275-16</inkml:trace>
  <inkml:trace contextRef="#ctx0" brushRef="#br0" timeOffset="18467.08">8825 14978 1390 0,'0'0'0'0,"0"0"0"0,0 0 0 0,0 0 22 16,0 0-22-16,0 0 22 0,0 0-22 0,0 0 86 15,0 0-86-15,0 0 87 0,-9 2-87 0,9-2 89 0,0 0-89 16,0 0 89-16,0 0-89 0,0 0 59 0,0 0-59 15,0 0 60-15,0 0-60 0,0 0 53 0,0 0-53 16,0-7 54-16,0 7-54 0,0 0 47 0,0 0-47 16,0 0 48-16,0 0-48 0,0 0 40 0,0 0-40 0,0 0 41 15,0 0-41-15,0 0 37 0,0 0-37 0,0 0 37 16,0 0-37-16,0 0 34 0,0 0-34 0,0 0 35 16,0 0-35-16,0 0 30 0,0 0-30 0,0 0 31 15,0 0-31-15,0 0 28 0,0 0-28 0,0 0 28 16,0 0-28-16,0 0 26 0,0 0-26 0,0 0 26 15,0 0-26-15,0 0 20 0,0 0-20 0,9 5 21 16,-9-5-21-16,0 0 17 0,0 0-17 0,0 0 17 16,0 0-17-16,0 0 14 0,0 0-14 0,0 0 14 15,0 0-14-15,0 0 10 0,0 0-10 0,0 0 11 16,5 0-11-16,-5 0 5 0,0 0-5 0,0 0 6 0,9 0-6 16,-9 0 4-16,0 0-4 0,12 0 4 0,8 0-4 15,-20 0 2-15,0 0-2 0,26 0 2 0,1 0-2 16,-27 0 2-16,0 0-2 0,31-2 2 0,1-3-2 15,-32 5 1-15,0 0-1 0,37-5 1 0,7 1-1 16,-44 4 0-16,0 0 0 0,44 0 1 0,4 0-1 16,-48 0 0-16,0 0 0 0,53 0 0 0,1-1 0 0,-54 1 0 15,0 0 0-15,59-4 0 0,-1-1 0 0,-58 5 0 16,0 0 0-16,55-7 0 0,3 0 0 0,-58 7 0 16,0 0 0-16,58-5 0 0,2 0 0 0,-60 5 0 0,0 0 0 15,58-5 0-15,6-2 0 0,-64 7 0 16,0 0 0-16,60-7 0 0,-2 3 0 0,-58 4 2 0,0 0-2 15,58-3 3-15,2-2-3 0,-60 5 1 0,0 0-1 16,67-9 2-16,5-1-2 0,-72 10 7 0,0 0-7 16,73-11 8-16,-1-1-8 0,-72 12 12 0,0 0-12 15,67-15 13-15,-5-6-13 0,-62 21 18 0,0 0-18 0,60-19 19 16,0 1-19-16,-60 18 24 0,0 0-24 16,65-12 24-16,4 0-24 0,-69 12 22 0,0 0-22 0,67-10 23 15,-13-1-23-15,-54 11 23 0,0 0-23 0,53-10 23 16,-1 0-23-16,-52 10 23 0,0 0-23 0,49-11 24 15,9 1-24-15,-58 10 17 0,0 0-17 0,57-10 17 16,1 1-17-16,-58 9 16 0,0 0-16 0,53-7 16 16,-11 2-16-16,-42 5 15 0,0 0-15 0,35-5 16 15,-5-1-16-15,-30 6 13 0,0 0-13 0,25-1 14 16,-4 1-14-16,-21 0 12 0,0 0-12 0,18 0 13 16,-8 0-13-16,-10 0 11 0,0 0-11 0,7-2 11 0,-7 2-11 15,0 0 10-15,0 0-10 0,8-5 10 0,-8 5-10 16,0 0 9-16,0 0-9 0,0 0 10 0,0 0-10 15,0 0 7-15,0 0-7 0,0 0 8 0,0 0-8 16,0 0 7-16,0 0-7 0,0 0 8 0,0 0-8 16,0 0 5-16,0 0-5 0,0 0 5 0,0 0-5 15,0 0 2-15,0 0-2 0,0 0 3 0,0 0-3 16,0 0 0-16,0 0 0 0,-8 7 0 0,-27 1 0 0,-4 1-2325 16</inkml:trace>
</inkml:ink>
</file>

<file path=ppt/ink/ink1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46:33.260"/>
    </inkml:context>
    <inkml:brush xml:id="br0">
      <inkml:brushProperty name="width" value="0.05292" units="cm"/>
      <inkml:brushProperty name="height" value="0.05292" units="cm"/>
      <inkml:brushProperty name="color" value="#FF0000"/>
    </inkml:brush>
  </inkml:definitions>
  <inkml:trace contextRef="#ctx0" brushRef="#br0">2669 6124 415 0,'0'0'0'0,"0"0"0"0,0 0 0 16,0 0 0-16,0 0 0 0,0 0 1 0,0 0-1 15,0 0 2-15,0 0-2 0,0 0 2 0,0 0-2 16,0 0 2-16,0 0-2 0,0 0 2 0,0 0-2 16,0 0 9-16,0 0-9 0,0 0 9 0,0 0-9 15,0 0 5-15,0 0-5 0,0 0 5 0,0 0-5 0,0 0 11 16,0 0-11-16,0 0 11 0,0 0-11 0,0 0 18 16,0 0-18-16,0 0 19 0,0 0-19 0,0 0 24 15,0 0-24-15,0 0 24 0,0 0-24 0,0 0 28 0,0 0-28 16,0 0 28-16,-30-12-28 0,30 12 25 0,0 0-25 15,-32-8 25-15,-17-8-25 0,49 16 20 0,0 0-20 16,-52-15 20-16,12 9-20 0,40 6 16 0,0 0-16 16,-44-3 16-16,-16-1-16 0,60 4 11 0,0 0-11 15,-62 0 12-15,16 0-12 0,46 0 7 0,0 0-7 0,-46 0 8 16,-15 4-8-16,61-4 5 0,0 0-5 0,-55 3 6 16,11-1-6-16,44-2 6 0,0 0-6 0,-42 7 7 15,-8 5-7-15,50-12 7 0,0 0-7 0,-46 9 7 16,16-2-7-16,30-7 4 0,0 0-4 0,-23 5 4 15,6 2-4-15,17-7 2 0,0 0-2 0,-20 8 2 16,-3 8-2-16,23-16 1 0,0 0-1 0,-24 21 2 16,4 3-2-16,20-24 1 0,0 0-1 0,-14 24 2 15,5 0-2-15,9-24 2 0,0 0-2 0,-8 28 2 16,4 5-2-16,4-33 3 0,0 0-3 0,-2 33 3 16,2 3-3-16,0-36 6 0,0 0-6 0,2 42 7 0,2 5-7 15,-4-47 10-15,0 0-10 0,5 48 11 0,0 2-11 16,-5-50 14-16,0 0-14 0,7 52 15 0,2 0-15 15,-9-52 18-15,0 0-18 0,5 52 18 0,-5 2-18 16,0-54 20-16,0 0-20 0,-3 58 20 0,1 8-20 16,2-66 26-16,0 0-26 0,-4 64 27 0,1-3-27 0,3-61 26 15,0 0-26-15,-2 60 27 0,2-8-27 0,0-52 26 16,0 0-26-16,0 50 26 0,2-1-26 0,-2-49 18 16,0 0-18-16,3 52 19 0,-6 1-19 0,3-53 15 0,0 0-15 15,-2 56 16-15,2-1-16 0,0-55 9 0,0 0-9 16,-3 57 10-16,3 0-10 0,0-57 10 0,0 0-10 15,-6 61 10-15,3 5-10 0,3-66 11 0,0 0-11 16,-9 71 11-16,4 1-11 0,5-72 12 0,0 0-12 16,-6 75 12-16,-2-6-12 0,8-69 11 0,0 0-11 15,-6 71 12-15,-2 5-12 0,8-76 14 0,0 0-14 0,-13 76 14 16,-4 2-14-16,17-78 13 0,0 0-13 0,-20 69 14 16,-1-8-14-16,21-61 12 0,0 0-12 0,-23 52 12 15,5-4-12-15,18-48 11 0,0 0-11 0,-14 38 11 16,5-3-11-16,9-35 10 0,0 0-10 0,-8 33 10 15,2 3-10-15,6-36 13 0,0 0-13 0,-3 33 13 16,-2-2-13-16,5-31 12 0,0 0-12 0,-4 30 12 16,2 1-12-16,2-31 10 0,0 0-10 0,-3 29 10 15,3-5-10-15,0-24 6 0,0 0-6 0,3 20 7 16,3-8-7-16,-6-12 6 0,0 0-6 0,5 12 6 16,7-4-6-16,-12-8 5 0,0 0-5 0,18 9 5 0,14 3-5 15,-32-12 7-15,0 0-7 0,40 12 8 0,6-5-8 16,-46-7 11-16,0 0-11 0,51 5 11 0,6 2-11 15,-57-7 14-15,0 0-14 0,60 9 15 0,7-6-15 16,-67-3 18-16,0 0-18 0,72 0 18 0,9 0-18 16,-81 0 20-16,0 0-20 0,78-3 21 0,-3-4-21 15,-75 7 22-15,0 0-22 0,68-9 22 0,-5 4-22 0,-63 5 20 16,0 0-20-16,64-10 21 0,3-1-21 0,-67 11 19 16,0 0-19-16,56-12 20 0,-8 5-20 0,-48 7 14 15,0 0-14-15,31-5 14 0,-11 7-14 0,-20-2 10 16,0 0-10-16,12 3 11 0,-12-3-11 0,0 0 8 15,0 0-8-15,9 0 8 0,-9 0-8 0,0 0 6 0,0 0-6 16,0 0 6-16,0 0-6 0,0 0 5 0,0 0-5 16,-9 0 5-16,9 0-5 0,0 0 3 0,0 0-3 0,-30-3 3 15,-33-6-3-15,63 9 2 0,0 0-2 0,-82-17 3 16,-7 1-3-16,89 16 2 0,0 0-2 0,-92-19 2 16,2 4-2-16,90 15 2 0,0 0-2 0,-90-18 3 15,9 1-3-15,81 17 3 0,0 0-3 0,-69-19 3 16,5-12-3-16,64 31 5 0,0 0-5 0,-58-35 5 15,4-8-5-15,54 43 4 0,0 0-4 0,-62-48 5 16,-2-1-5-16,64 49 4 0,0 0-4 0,-63-55 4 16,-1-7-4-16,64 62 4 0,0 0-4 0,-58-78 5 15,9-14-5-15,49 92 3 0,0 0-3 0,-41-102 3 16,9-12-3-16,32 114 2 0,0 0-2 0,-19-120 3 16,7-11-3-16,12 131 1 0,0 0-1 0,-6-134 1 0,6-9-1 15,0 143 0-15,0 0 0 0,9-137 0 16,2 4 0-16,-11 133 0 0,0 0 0 0,12-133 0 0,2-1 0 15,-14 134-1-15,0 0 1 0,18-119 0 0,14 20 0 16,-32 99-2-16,0 0 2 0,35-91-2 0,7-3 2 16,-42 94-6-16,0 0 6 0,50-88-5 0,3 10 5 15,-53 78-8-15,0 0 8 0,60-64-8 0,-2 10 8 0,-58 54-9 16,0 0 9-16,49-43-8 0,1 7 8 0,-50 36-11 16,0 0 11-16,42-30-10 0,2 8 10 0,-44 22-10 15,0 0 10-15,44-18-10 0,2 3 10 0,-46 15-9 16,0 0 9-16,49-9-8 0,11 2 8 0,-60 7-11 0,0 0 11 15,58 0-11-15,1 7 11 0,-59-7-14 0,0 0 14 16,54 9-14-16,1-2 14 0,-55-7-12 0,0 0 12 16,53 8-11-16,2 5 11 0,-55-13-11 0,0 0 11 15,45 8-11-15,-4-4 11 0,-41-4-9 0,0 0 9 0,35 5-8 16,-8 2 8-16,-27-7-7 0,0 0 7 16,19 3-7-16,-10-3 7 0,-9 0-7 0,0 0 7 0,0 0-6 15,9 2 6-15,-9-2-7 0,0 0 7 0,0 0-6 16,0 0 6-16,0 0-8 0,0 0 8 0,0 0-8 15,0 0 8-15,0 0-6 0,0 0 6 0,0 0-6 16,0 0 6-16,0 0-4 0,0 0 4 0,-18-2-4 16,-24-1 4-16,42 3-3 0,0 0 3 0,-62 0-3 15,-19 8 3-15,81-8-1 0,0 0 1 0,-90 13-1 16,4 2 1-16,86-15-1 0,0 0 1 0,-87 21 0 16,11-2 0-16,76-19-1 0,0 0 1 0,-67 21 0 0,21-4 0 15,46-17-1-15,0 0 1 0,-37 19 0 0,6-3 0 16,31-16-1-16,0 0 1 0,-23 20 0 0,2 1 0 15,21-21-2-15,0 0 2 0,-20 28-1 0,3 8 1 16,17-36-2-16,0 0 2 0,-15 42-2 0,7 3 2 16,8-45-3-16,0 0 3 0,-4 52-3 0,8 3 3 15,-4-55-3-15,0 0 3 0,1 57-3 0,3 4 3 16,-4-61-4-16,0 0 4 0,5 76-3 0,4 9 3 0,-9-85-6 16,0 0 6-16,9 88-5 0,0-2 5 15,-9-86-5-15,0 0 5 0,5 89-5 0,4 4 5 0,-9-93-6 16,0 0 6-16,9 100-5 0,-1 1 5 0,-8-101-5 15,0 0 5-15,9 102-4 0,-4 2 4 0,-5-104-3 0,0 0 3 16,0 100-3-16,-1-1 3 0,1-99-3 0,0 0 3 16,-9 97-2-16,0 3 2 0,9-100-3 0,0 0 3 15,-12 102-3-15,-6 2 3 0,18-104-2 0,0 0 2 0,-14 97-2 16,0-4 2-16,14-93-2 0,0 0 2 0,-12 82-1 16,1-10 1-16,11-72-2 0,0 0 2 0,-9 61-1 15,6-18 1-15,3-43-1 0,0 0 1 0,0 33-1 16,0-5 1-16,0-28 0 0,0 0 0 0,3 21 0 15,6-13 0-15,-9-8 0 0,0 0 0 0,18 7 1 16,6-2-1-16,-24-5 3 0,0 0-3 0,32 4 4 16,7-1-4-16,-39-3 6 0,0 0-6 0,46 2 7 15,0 5-7-15,-46-7 9 0,0 0-9 0,49 9 10 16,4-2-10-16,-53-7 8 0,0 0-8 0,55 8 9 16,-4-3-9-16,-51-5 7 0,0 0-7 0,44 7 7 15,-9-3-7-15,-35-4 1 0,0 0-1 0,23 0 2 16,-9 1-2-16,-14-1 0 0,0 0 0 0,-14-8 0 0,-30-20 0 15,-2 2-1170-15</inkml:trace>
  <inkml:trace contextRef="#ctx0" brushRef="#br0" timeOffset="8780.26">3637 7665 225 0,'0'0'0'15,"0"0"0"-15,0 0 0 0,0 0 0 0,0 0 0 16,0 0 1-16,0 0-1 0,0 0 1 0,0 0-1 0,0 0 1 16,7 19-1-16,-7-19 0 0,0 0 0 0,2 8 1 15,1 8-1-15,-3-16 3 0,0 0-3 0,2 12 4 16,2-5-4-16,-4-7 3 0,0 0-3 0,0 9 3 15,5 4-3-15,-5-13 6 0,0 0-6 0,7 14 6 16,2-3-6-16,-9-11 9 0,0 0-9 0,9 10 10 16,5-5-10-16,-14-5 21 0,0 0-21 0,18 7 22 15,1 5-22-15,-19-12 32 0,0 0-32 0,32 9 33 16,12-6-33-16,-44-3 41 0,0 0-41 0,54 4 41 16,10-2-41-16,-64-2 42 0,0 0-42 0,76-2 42 0,10-5-42 15,-86 7 51-15,0 0-51 0,95-12 52 0,10 0-52 16,-105 12 50-16,0 0-50 0,102-16 50 0,-2-5-50 15,-100 21 43-15,0 0-43 0,108-24 43 0,7-4-43 16,-115 28 42-16,0 0-42 0,121-26 42 0,-1 2-42 16,-120 24 40-16,0 0-40 0,122-19 41 0,-7 2-41 15,-115 17 34-15,0 0-34 0,116-12 34 0,-3 5-34 16,-113 7 30-16,0 0-30 0,109-9 30 0,-1-1-30 16,-108 10 27-16,0 0-27 0,100-2 28 0,-6 4-28 15,-94-2 21-15,0 0-21 0,95 3 22 0,4-3-22 16,-99 0 23-16,0 0-23 0,101 0 24 0,1 7-24 0,-102-7 21 15,0 0-21-15,104 4 22 0,0 1-22 0,-104-5 24 0,0 0-24 16,95 0 24-16,-3 0-24 0,-92 0 24 0,0 0-24 16,85 3 25-16,-13-1-25 0,-72-2 22 0,0 0-22 15,67 4 22-15,-4-1-22 0,-63-3 18 0,0 0-18 16,59 0 18-16,-1 0-18 0,-58 0 17 0,0 0-17 16,56 0 17-16,1 3-17 0,-57-3 14 0,0 0-14 0,54 0 15 15,1 0-15-15,-55 0 13 0,0 0-13 0,55-3 13 16,-2 3-13-16,-53 0 11 0,0 0-11 0,54-3 11 15,-8-3-11-15,-46 6 10 0,0 0-10 0,46-3 11 16,-2 3-11-16,-44 0 9 0,0 0-9 0,46 3 10 16,7-6-10-16,-53 3 9 0,0 0-9 0,51-5 10 15,7-2-10-15,-58 7 7 0,0 0-7 0,59-9 8 16,8-1-8-16,-67 10 7 0,0 0-7 0,68-5 8 16,-1-2-8-16,-67 7 6 0,0 0-6 0,67-6 6 15,2 0-6-15,-69 6 6 0,0 0-6 0,73-9 6 16,8 0-6-16,-81 9 5 0,0 0-5 0,77-8 5 15,8 1-5-15,-85 7 5 0,0 0-5 0,86-4 6 0,-1 2-6 16,-85 2 6-16,0 0-6 0,90-3 6 0,5 3-6 16,-95 0 5-16,0 0-5 0,87 3 5 0,-11 1-5 15,-76-4 5-15,0 0-5 0,79 5 6 0,9-1-6 16,-88-4 2-16,0 0-2 0,87 1 3 0,-3 3-3 16,-84-4 1-16,0 0-1 0,80 3 2 0,1 2-2 0,-81-5 0 15,0 0 0-15,88 7 1 0,2 0-1 0,-90-7 0 16,0 0 0-16,90 9 1 0,-7 0-1 0,-83-9 1 15,0 0-1-15,76 5 1 0,-2-2-1 0,-74-3 2 16,0 0-2-16,70 4 2 0,-6-4-2 0,-64 0 2 0,0 0-2 16,51 3 3-16,-12-1-3 0,-39-2 3 0,0 0-3 15,31 0 4-15,-16 0-4 0,-15 0 3 0,0 0-3 16,8 2 4-16,-8-2-4 0,0 0 5 0,0 0-5 16,0 0 5-16,0 0-5 0,0 0 7 0,0 0-7 15,0 0 7-15,0 0-7 0,0 0 9 0,0 0-9 16,0 0 9-16,-8 0-9 0,8 0 11 0,0 0-11 0,-37 0 11 15,-20 1-11-15,57-1 11 0,0 0-11 0,-69 4 11 16,-7-4-11-16,76 0 8 0,0 0-8 0,-77 0 9 16,-1 0-9-16,78 0 7 0,0 0-7 0,-86 0 7 15,-13 0-7-15,99 0 5 0,0 0-5 0,-94 0 6 16,5 0-6-16,89 0 3 0,0 0-3 0,-89 3 4 16,5-3-4-16,84 0 3 0,0 0-3 0,-90 0 3 15,3 2-3-15,87-2 2 0,0 0-2 0,-81 3 2 16,0 1-2-16,81-4 1 0,0 0-1 0,-85 3 2 0,-1 1-2 15,86-4 1-15,0 0-1 0,-87 2 1 0,6-2-1 16,81 0 1-16,0 0-1 0,-81 3 1 0,-5 0-1 16,86-3 0-16,0 0 0 0,-90 2 1 0,0 2-1 15,90-4 0-15,0 0 0 0,-94 3 0 0,3-6 0 16,91 3 0-16,0 0 0 0,-94 0 0 0,-10 3 0 16,104-3 0-16,0 0 0 0,-106 4 0 0,-5-3 0 15,111-1 0-15,0 0 0 0,-113 2 0 0,0 3 0 16,113-5 0-16,0 0 0 0,-109 5 0 0,1-1 0 0,108-4-1 15,0 0 1-15,-105 3-1 0,-3 4 1 0,108-7-2 16,0 0 2-16,-102 9-2 0,6 0 2 0,96-9-3 16,0 0 3-16,-91 8-2 0,-5-1 2 0,96-7-4 0,0 0 4 15,-93 9-3-15,7 6 3 0,86-15-6 0,0 0 6 16,-76 16-5-16,-2 5 5 0,78-21-8 0,0 0 8 16,-76 17-7-16,-1 2 7 0,77-19-8 0,0 0 8 15,-82 16-8-15,1 1 8 0,81-17-9 0,0 0 9 0,-77 12-8 16,-4 4 8-16,81-16-12 0,0 0 12 0,-80 12-11 15,-1-7 11-15,81-5-13 0,0 0 13 0,-78 10-13 16,6 11 13-16,72-21-12 0,0 0 12 0,-72 16-12 16,5-6 12-16,67-10-9 0,0 0 9 0,-60 10-8 15,7-4 8-15,53-6-9 0,0 0 9 0,-46 5-9 16,2 5 9-16,44-10-8 0,0 0 8 0,-34 7-7 16,17-2 7-16,17-5-6 0,0 0 6 0,-14 4-6 15,5-4 6-15,9 0-5 0,0 0 5 0,-9 1-5 16,9-1 5-16,0 0-8 0,0 0 8 0,-5 4-7 15,5-4 7-15,0 0-10 0,0 0 10 0,0 7-9 0,14-2 9 16,-14-5-15-16,0 0 15 0,32 7-14 0,26 2 14 16,-58-9-21-16,0 0 21 0,72 0-20 0,20-12 20 15,-92 12-30-15,0 0 30 0,99-20-30 0,10 3 30 16,-109 17-33-16,0 0 33 0,111-17-32 0,2-6 32 16,-113 23-18-16,0 0 18 0,113-20-18 0,9-5 18 15,-122 25-11-15,0 0 11 0,123-24-11 0,4 0 11 16,-127 24-8-16,0 0 8 0,134-21-8 0,2-7 8 0,-136 28-3 15,0 0 3-15,130-20-2 0,-17 8 2 0,-113 12-2 16,0 0 2-16,108-9-2 0,-13 5 2 0,-95 4-2 16,0 0 2-16,83 0-1 0,-16 0 1 0,-67 0-2 0,0 0 2 15,53 2-1-15,-16 2 1 0,-37-4-2 0,0 0 2 16,23 3-1-16,-9 1 1 0,-14-4-1 0,0 0 1 16,9 0 0-16,-9 0 0 0,0 0 0 15,0 0 0-15,0 0 0 0,0 0 0 0,0 0 0 0,0 0 0 16,0 0 0-16,0 0 0 0,0 0 0 0,0 0 0 0,0 0 0 15,0 0 0-15,0 0 0 0,0 0 0 0,0 0 1 16,0 0-1-16,0 0 1 0,0 0-1 0,0 0 1 16,0 0-1-16,0 0 2 0,0 0-2 0,0 0 3 15,0 0-3-15,0 0 3 0,0 0-3 0,0 0 4 16,0 0-4-16,0 0 4 0,0 0-4 0,0 0 5 16,0 0-5-16,0 0 5 0,0 0-5 0,0 0 5 15,0 0-5-15,0 0 4 0,0 0-4 0,0 0 5 16,0 0-5-16,0 0 5 0,0 0-5 0,0 0 5 15,0 0-5-15,0 0 3 0,0 0-3 0,0 0 4 16,0 0-4-16,0 0 4 0,0 0-4 0,0 0 4 0,0 0-4 16,0 0 3-16,0 0-3 0,0 0 4 0,0 0-4 15,0 0 4-15,0 0-4 0,0 0 5 0,0 0-5 16,0 0 4-16,0 0-4 0,0 0 5 0,0 0-5 16,0 0 5-16,0 0-5 0,0 0 5 0,0 0-5 15,0 0 4-15,0 0-4 0,0 0 5 0,0 0-5 16,0 0 3-16,0 0-3 0,0 0 4 0,0 0-4 0,0 0 2 15,0 0-2-15,0 0 3 0,0 0-3 0,0 0 2 16,0 0-2-16,0 0 2 0,0 0-2 0,0 0 1 16,0 0-1-16,0 0 2 0,0 0-2 0,0 0 1 0,0 0-1 15,0 0 2-15,0 0-2 0,0 0 2 0,0 0-2 16,0 0 3-16,0 0-3 0,0 0 2 0,0 0-2 16,0 0 3-16,0 0-3 0,0 0 3 0,0 0-3 15,0 0 3-15,0 0-3 0,0 0 4 0,0 0-4 16,0 0 4-16,0 0-4 0,0 0 3 0,0 0-3 0,0 0 4 15,0 0-4-15,0 0 4 0,0 0-4 0,0 0 4 16,9 3-4-16,-9-3 4 0,0 0-4 0,0 0 4 16,0 0-4-16,0 0 4 0,0 0-4 0,0 0 4 15,0 0-4-15,0 0 3 0,0 0-3 0,-9 0 3 16,9 0-3-16,0 0 1 0,0 0-1 0,0 0 2 16,0 0-2-16,0 0 1 0,0 0-1 0,0 0 2 15,0 0-2-15,0 0 0 0,0 0 0 0,0 0 1 16,0 0-1-16,0 0 0 0,0 0 0 0,0 0 0 15,0 0 0-15,0 0 0 0,0 0 0 0,0 0 0 16,9 0 0-16,-9 0 0 0,0 0 0 0,0 0 0 0,0 0 0 16,0 0 0-16,0 0 0 0,0 0 0 0,0 0 0 15,0 0 0-15,0 0 0 0,0 0 0 0,0 0 0 16,0 0 0-16,0 0 0 0,0 0 0 0,0 0 0 16,0 0 0-16,0 0 0 0,0 0 0 0,0 0 0 15,0 0 0-15,0 0 0 0,0 0 0 0,0 0 0 16,0 0 0-16,0 0 0 0,0 0 1 0,0 0-1 0,0 0 0 15,0 0 0-15,0 0 1 0,0 0-1 0,0 0 0 16,0 0 0-16,0 0 1 0,0 0-1 0,0 0 0 16,0 0 0-16,0 0 0 0,0 0 0 0,0 0 0 15,0 0 0-15,0 0 0 0,0 0 0 0,0 0-1 0,0 0 1 16,0 0 0-16,0 0 0 0,0 0-2 0,0 0 2 16,0 0-1-16,0 0 1 0,0 0-3 0,0 0 3 15,0 0-2-15,0 0 2 0,0 0-3 0,0 0 3 16,0 0-2-16,0 0 2 0,0 0-4 0,0 0 4 15,0 0-3-15,0 0 3 0,0 0-3 0,0 0 3 0,0 0-3 16,0 0 3-16,0 0-2 0,0 0 2 0,0 0-2 16,0 0 2-16,0 0-1 0,0 0 1 0,0 0-1 15,0 0 1-15,0 0 0 0,0 0 0 0,0 0 0 16,0 0 0-16,0 0 0 0,0 0 0 0,0 0 0 16,0 0 0-16,0 0 0 0,0 0 0 0,0 0 0 15,0 0 0-15,0 0 0 0,0 0 0 0,0 0 1 16,0 0-1-16,0 0 0 0,0 0 0 0,0 0 1 15,0 0-1-15,0 0 0 0,0 0 0 0,0 0 0 16,0 0 0-16,0 0-1 0,0 0 1 0,0 0 0 0,0 0 0 16,0 0-2-16,0 0 2 0,0 0-1 0,0 0 1 15,0 0-4-15,0 0 4 0,0 0-3 0,0 0 3 16,0 0-5-16,0 0 5 0,0 0-4 0,0 0 4 16,0 0-6-16,0 0 6 0,0 0-5 0,0 0 5 15,0 0-5-15,0 0 5 0,0 0-5 0,0 0 5 16,0 0-3-16,0 0 3 0,0 0-3 0,0 0 3 15,0 0-3-15,0 0 3 0,0 0-2 0,0 0 2 16,0 0-2-16,0 0 2 0,0 0-1 0,0 0 1 0,0 0-1 16,0 0 1-16,0 0-1 0,0 0 1 0,0 0-1 15,0 0 1-15,0 0 0 0,0 0 0 0,0 0 0 0,0 0 0 16,0 0 0-16,0 0 0 0,0 0-1 0,0 0 1 16,0 0 0-16,0 0 0 0,0 0-1 0,0 0 1 15,0 0 0-15,0 0 0 0,0 0-2 0,0 0 2 16,0 0-2-16,0 0 2 0,0 0-5 0,0 0 5 15,0 0-4-15,0 0 4 0,0 0-8 0,0 0 8 16,0 0-7-16,0 0 7 0,0 0-12 0,0 0 12 0,0 0-11 16,0 0 11-16,0 0-15 0,0 0 15 0,-11 9-15 15,11-9 15-15,0 0-16 0,0 0 16 0,0 0-16 16,-9 8 16-16,9-8-15 0,0 0 15 0,0 0-14 16,0 0 14-16,0 0-13 0,0 0 13 0,0 6-13 15,0-6 13-15,0 0-12 0,0 0 12 0,-7 6-11 16,2-2 11-16,5-4-13 0,0 0 13 0,-12 12-12 15,-13 2 12-15,25-14-19 0,0 0 19 0,-35 19-19 16,-11-2 19-16,2 2-897 0</inkml:trace>
  <inkml:trace contextRef="#ctx0" brushRef="#br0" timeOffset="20212.2">11100 7672 270 0,'0'0'0'0,"0"0"0"16,0 0 0-16,0 0 0 0,0 0 0 0,0 0 0 15,0 0 0-15,0 0 1 0,0 0-1 0,0 0 2 16,0 0-2-16,0 0 8 0,0 0-8 0,0 0 8 16,0 0-8-16,0 0 23 0,0 0-23 0,0 0 23 15,0 0-23-15,0 0 15 0,0 0-15 0,0 0 16 16,0 0-16-16,0 0 14 0,0 0-14 0,0 0 14 0,0 0-14 15,0 0 12-15,0 0-12 0,0 0 13 0,0 0-13 16,0 0 18-16,0 0-18 0,0 0 18 0,0 0-18 16,0 0 22-16,0 0-22 0,0 0 23 0,0 0-23 15,0 0 24-15,0 0-24 0,0 0 24 0,0 0-24 16,0 0 25-16,0 0-25 0,0 0 25 0,0 0-25 16,0 0 27-16,0 0-27 0,0 0 28 0,0 0-28 0,0 0 31 15,0 0-31-15,0 0 32 0,0 0-32 0,0 0 29 16,0 0-29-16,0 0 30 0,0 0-30 0,0 0 30 15,0 0-30-15,27 3 31 0,6 2-31 0,-33-5 18 16,0 0-18-16,50 7 19 0,11-2-19 0,-61-5 31 0,0 0-31 16,69 7 32-16,10-7-32 0,-79 0 29 0,0 0-29 15,87 2 30-15,-6 1-30 0,-81-3 33 0,0 0-33 16,86 7 34-16,-3 2-34 0,-83-9 34 0,0 0-34 16,89 7 34-16,8 2-34 0,-97-9 27 0,0 0-27 0,98 5 28 15,5 5-28-15,-103-10 24 0,0 0-24 0,104 9 24 16,2-4-24-16,-106-5 23 0,0 0-23 0,111 3 23 15,-7 1-23-15,-104-4 30 0,0 0-30 0,98-4 31 16,-2-1-31-16,-96 5 31 0,0 0-31 0,91-7 32 16,-2 0-32-16,-89 7 32 0,0 0-32 0,86-1 33 15,-8 1-33-15,-78 0 27 0,0 0-27 0,77 0 28 16,-6-4-28-16,-71 4 25 0,0 0-25 0,67 0 26 16,-4 0-26-16,-63 0 20 0,0 0-20 0,64 0 20 0,1-3-20 15,-65 3 23-15,0 0-23 0,67-5 23 0,-2 1-23 16,-65 4 18-16,0 0-18 0,69-5 19 0,-5 1-19 15,-64 4 18-15,0 0-18 0,60-3 18 0,1 0-18 16,-61 3 19-16,0 0-19 0,64-4 19 0,-1 2-19 16,-63 2 16-16,0 0-16 0,62-3 17 0,-5 3-17 15,-57 0 14-15,0 0-14 0,53 3 14 0,-4 3-14 16,-49-6 12-16,0 0-12 0,49 6 13 0,-12-2-13 16,-37-4 9-16,0 0-9 0,36 5 10 0,-3-5-10 0,-33 0 6 15,0 0-6-15,32 0 6 0,1 4-6 16,-33-4 6-16,0 0-6 0,37 1 6 0,4-2-6 0,-41 1 6 15,0 0-6-15,46-4 6 0,9 4-6 0,-55 0 6 16,0 0-6-16,54-3 6 0,3 1-6 0,-57 2 8 0,0 0-8 16,58 0 8-16,-2 5-8 0,-56-5 7 0,0 0-7 15,55 4 7-15,-2-3-7 0,-53-1 5 0,0 0-5 16,60 4 6-16,5-1-6 0,-65-3 5 0,0 0-5 0,69 5 5 16,-9 2-5-16,-60-7 4 0,0 0-4 0,63 4 4 15,4-8-4-15,-67 4 3 0,0 0-3 0,71-7 3 16,1 6-3-16,-72 1 3 0,0 0-3 0,74 0 4 15,-3-4-4-15,-71 4 2 0,0 0-2 0,65 0 3 16,-3-3-3-16,-62 3 3 0,0 0-3 0,63-2 4 16,-3-1-4-16,-60 3 3 0,0 0-3 0,62-9 4 15,0 5-4-15,-62 4 4 0,0 0-4 0,62-3 4 16,-4 6-4-16,-58-3 3 0,0 0-3 0,62 0 4 16,1-8-4-16,-63 8 4 0,0 0-4 0,72-7 4 15,1 7-4-15,-73 0 3 0,0 0-3 0,76-4 4 16,-4 1-4-16,-72 3 3 0,0 0-3 0,78-2 4 0,-1 2-4 15,-77 0 3-15,0 0-3 0,81-3 3 0,6-1-3 16,-87 4 2-16,0 0-2 0,88-5 3 0,0 2-3 16,-88 3 2-16,0 0-2 0,85 0 2 0,-1-4-2 15,-84 4 2-15,0 0-2 0,87 0 3 0,-4 4-3 16,-83-4 3-16,0 0-3 0,88 3 3 0,2 1-3 16,-90-4 3-16,0 0-3 0,92 1 3 0,6 3-3 0,-98-4 2 15,0 0-2-15,92 0 3 0,2 3-3 0,-94-3 4 16,0 0-4-16,90 4 4 0,5-3-4 0,-95-1 4 15,0 0-4-15,93 4 4 0,-4-1-4 0,-89-3 4 16,0 0-4-16,81 4 5 0,-4-4-5 0,-77 0 4 0,0 0-4 16,81 0 4-16,8 2-4 0,-89-2 3 0,0 0-3 15,84 3 4-15,-3 0-4 0,-81-3 4 0,0 0-4 16,80 0 4-16,-4 0-4 0,-76 0 3 0,0 0-3 16,77-3 4-16,1 3-4 0,-78 0 3 0,0 0-3 15,74 0 3-15,-4 3-3 0,-70-3 2 0,0 0-2 16,73 0 3-16,4 0-3 0,-77 0 1 0,0 0-1 0,76 0 2 15,-2 2-2-15,-74-2 1 0,0 0-1 0,73 4 2 16,-1 3-2-16,-72-7 1 0,0 0-1 0,78 12 1 16,6 0-1-16,-84-12 1 0,0 0-1 0,88 8 1 15,1-2-1-15,-89-6 1 0,0 0-1 0,83 7 1 16,-8-4-1-16,-75-3 1 0,0 0-1 0,74 4 1 16,6-4-1-16,-80 0 1 0,0 0-1 0,81 0 1 15,-5-2-1-15,-76 2 1 0,0 0-1 0,77-2 1 16,-1-5-1-16,-76 7 1 0,0 0-1 0,74-9 1 0,-3-10-1 15,-71 19 2-15,0 0-2 0,69-13 2 0,-2 0-2 16,-67 13 2-16,0 0-2 0,58-8 3 0,-3 1-3 16,-55 7 3-16,0 0-3 0,49-7 3 0,2-2-3 15,-51 9 3-15,0 0-3 0,57-8 3 0,4-8-3 16,-61 16 3-16,0 0-3 0,62-14 4 0,2 0-4 16,-64 14 3-16,0 0-3 0,63-13 4 0,-1-8-4 15,-62 21 3-15,0 0-3 0,60-19 3 0,3-5-3 16,-63 24 3-16,0 0-3 0,64-19 4 0,-1 1-4 0,-63 18 3 15,0 0-3-15,62-12 3 0,-5-3-3 0,-57 15 2 16,0 0-2-16,56-14 3 0,-5 2-3 0,-51 12 3 0,0 0-3 16,57-7 3-16,3 0-3 0,-60 7 2 0,0 0-2 15,67-5 2-15,0-1-2 0,-67 6 1 0,0 0-1 16,65-3 1-16,-5-1-1 0,-60 4 0 0,0 0 0 16,62-5 0-16,3 5 0 0,-65 0 0 0,0 0 0 0,67 2 0 15,-2-2 0-15,-65 0 0 0,0 0 0 0,65 3 0 16,-3 1 0-16,-62-4 0 0,0 0 0 0,58 3 0 15,-7 6 0-15,-51-9-1 0,0 0 1 0,53 9 0 16,-7 6 0-16,-46-15-1 0,0 0 1 0,50 16-1 16,4 1 1-16,-54-17-2 0,0 0 2 0,57 16-1 15,-3-2 1-15,-54-14-2 0,0 0 2 0,55 15-2 16,-7 1 2-16,-48-16-3 0,0 0 3 0,47 15-2 16,-1-3 2-16,-46-12-3 0,0 0 3 0,50 16-2 15,10 1 2-15,-60-17-2 0,0 0 2 0,61 16-2 16,1-4 2-16,-62-12-2 0,0 0 2 0,53 9-2 15,-5-1 2-15,-48-8-2 0,0 0 2 0,44 7-1 0,2-2 1 16,-46-5-2-16,0 0 2 0,51 7-2 0,5 2 2 16,-56-9-2-16,0 0 2 0,60 5-1 0,4 5 1 15,-64-10-1-15,0 0 1 0,61 6 0 0,-8 1 0 16,-53-7-1-16,0 0 1 0,46 0 0 0,-2 0 0 16,-44 0-1-16,0 0 1 0,50-4 0 0,4 1 0 15,-54 3-1-15,0 0 1 0,57-4 0 0,-8 4 0 16,-49 0-1-16,0 0 1 0,41 0 0 0,-6 0 0 15,-35 0-1-15,0 0 1 0,30-2 0 0,-4-1 0 16,-26 3-1-16,0 0 1 0,23 0 0 0,-1 0 0 16,-22 0-1-16,0 0 1 0,22-5 0 0,5-2 0 15,-27 7-1-15,0 0 1 0,32-16 0 0,5-4 0 0,-37 20-2 16,0 0 2-16,40-25-1 0,-3-2 1 0,-37 27-3 0,0 0 3 16,37-33-2-16,0-7 2 0,-37 40-7 0,0 0 7 15,37-45-7-15,-5-7 7 0,-32 52-10 0,0 0 10 16,27-54-9-16,-1-6 9 0,-26 60-14 0,0 0 14 0,23-52-13 15,-4 7 13-15,-19 45-17 0,0 0 17 0,15-35-17 16,-5 9 17-16,-10 26-18 0,0 0 18 0,11-24-17 16,3-7 17-16,-14 31-16 0,0 0 16 0,14-29-15 15,-2-4 15-15,-12 33-16 0,0 0 16 0,14-31-15 16,-3 1 15-16,-11 30-14 0,0 0 14 0,12-31-13 16,-3 2 13-16,-9 29-10 0,0 0 10 0,4-32-10 15,-8-9 10-15,4 41-8 0,0 0 8 0,-9-40-8 16,-5-3 8-16,14 43-6 0,0 0 6 0,-24-40-6 0,-8 4 6 15,32 36-8-15,0 0 8 0,-43-38-7 0,-8-7 7 16,51 45-9-16,0 0 9 0,-60-44-9 0,-8 1 9 16,68 43-13-16,0 0 13 0,-73-41-12 0,1-1 12 15,72 42-12-15,0 0 12 0,-83-40-12 0,-25 0 12 16,108 40-17-16,0 0 17 0,-121-41-17 0,-15 1 17 16,136 40-22-16,0 0 22 0,-141-40-22 0,-11 7 22 15,152 33-23-15,0 0 23 0,-157-27-23 0,2 6 23 16,155 21-20-16,0 0 20 0,-150-19-19 0,11 10 19 0,139 9-17 15,0 0 17-15,-140-8-16 0,4 4 16 0,136 4-14 16,0 0 14-16,-141-5-13 0,5-2 13 0,136 7-12 16,0 0 12-16,-139-9-12 0,0 1 12 0,139 8-8 0,0 0 8 15,-150-7-7-15,-4-5 7 0,154 12-5 0,0 0 5 16,-164-16-5-16,0 2 5 0,164 14-2 0,0 0 2 16,-166-19-2-16,-5 2 2 0,171 17-1 0,0 0 1 15,-169-16-1-15,0-3 1 0,169 19 0 0,0 0 0 16,-168-17 0-16,6-4 0 0,162 21 0 0,0 0 0 0,-168-22 0 15,-5-8 0-15,173 30 0 0,0 0 0 0,-174-27 0 16,-3 6 0-16,177 21 0 0,0 0 0 0,-172-21 0 16,0 9 0-16,172 12 0 0,0 0 0 0,-174-12 0 15,-3 3 0-15,177 9 0 0,0 0 0 0,-181-2 0 16,-8 4 0-16,189-2 0 0,0 0 0 0,-187 5 0 16,5 2 0-16,182-7 0 0,0 0 0 0,-181 11 1 15,-4 1-1-15,185-12 1 0,0 0-1 0,-191 12 1 16,2 0-1-16,189-12 2 0,0 0-2 0,-187 10 2 15,2-6-2-15,185-4 3 0,0 0-3 0,-183 5 3 16,1-5-3-16,182 0 4 0,0 0-4 0,-171 4 4 0,7-1-4 16,164-3 4-16,0 0-4 0,-161 9 4 15,8-4-4-15,153-5 3 0,0 0-3 0,-147 7 4 0,3 1-4 16,144-8 4-16,0 0-4 0,-154 6 4 0,-15 1-4 16,169-7 3-16,0 0-3 0,-164 0 4 0,5-4-4 15,159 4 3-15,0 0-3 0,-153-2 3 0,8 2-3 16,145 0 2-16,0 0-2 0,-144 2 3 0,6-2-3 0,138 0 2 15,0 0-2-15,-129 0 3 0,2 0-3 0,127 0 2 16,0 0-2-16,-129 4 2 0,-1-1-2 0,130-3 2 16,0 0-2-16,-124 3 3 0,3-4-3 0,121 1 3 15,0 0-3-15,-124-2 3 0,-1-1-3 0,125 3 3 16,0 0-3-16,-134-4 3 0,-12 4-3 0,146 0 2 0,0 0-2 16,-149 4 3-16,17-4-3 0,132 0 3 0,0 0-3 15,-134 3 3-15,-11 0-3 0,145-3 3 0,0 0-3 16,-144 6 3-16,11-3-3 0,133-3 2 0,0 0-2 15,-125 2 2-15,12 1-2 0,113-3 1 0,0 0-1 0,-109 4 2 16,10-1-2-16,99-3 0 0,0 0 0 0,-99 0 1 16,-1 5-1-16,100-5 0 0,0 0 0 0,-94 7 0 15,1-5 0-15,93-2 0 0,0 0 0 0,-87 4 0 16,5 2 0-16,82-6 0 0,0 0 0 0,-82 9 0 16,7 0 0-16,75-9 0 0,0 0 0 0,-76 12 0 15,7-5 0-15,69-7 0 0,0 0 0 0,-72 8 0 16,-10 1 0-16,82-9-1 0,0 0 1 0,-77 12 0 15,1 7 0-15,76-19 0 0,0 0 0 0,-72 18 0 16,3 1 0-16,69-19-1 0,0 0 1 0,-65 17 0 0,1 2 0 16,64-19 0-16,0 0 0 0,-65 21 0 0,-2-1 0 15,67-20-1-15,0 0 1 0,-72 25 0 0,-4 2 0 16,76-27-1-16,0 0 1 0,-74 28 0 0,7-4 0 16,67-24-1-16,0 0 1 0,-64 25 0 0,8-1 0 15,56-24-1-15,0 0 1 0,-52 33 0 0,3 6 0 16,49-39-1-16,0 0 1 0,-46 45 0 0,-3 0 0 15,49-45-1-15,0 0 1 0,-46 52 0 0,5 2 0 0,41-54 0 16,0 0 0-16,-35 57 0 0,0 4 0 0,35-61 0 16,0 0 0-16,-32 62 0 0,0 9 0 0,32-71 0 15,0 0 0-15,-28 73 0 0,-4-1 0 0,32-72 0 0,0 0 0 16,-26 80 0-16,-4-2 0 0,30-78 0 0,0 0 0 16,-25 83 0-16,2 7 0 0,23-90-2 0,0 0 2 15,-17 85-1-15,8-9 1 0,9-76-4 0,0 0 4 16,-4 72-3-16,13 5 3 0,-9-77-5 0,0 0 5 0,30 74-4 15,21 0 4-15,-51-74-6 0,0 0 6 16,73 66-5-16,20-9 5 0,-93-57-5 0,0 0 5 0,104 47-5 16,2-5 5-16,-106-42-5 0,0 0 5 0,102 32-4 15,-19-2 4-15,-83-30-5 0,0 0 5 0,65 24-4 16,-26-7 4-16,-39-17-5 0,0 0 5 0,21 11-5 16,-21-11 5-16,0 0-1142 0</inkml:trace>
  <inkml:trace contextRef="#ctx0" brushRef="#br0" timeOffset="31878.97">4463 9191 315 0,'0'0'0'0,"0"0"0"16,0 0 0-16,0 0 9 0,0 0-9 0,0 0 10 15,0 0-10-15,0 0 23 0,0 0-23 0,0 0 23 16,0 0-23-16,0 0 29 0,0 0-29 0,0 0 29 15,0 0-29-15,0 0 23 0,0 0-23 0,0 0 23 16,0 0-23-16,0 0 18 0,0 0-18 0,0 0 19 16,0 0-19-16,0 0 17 0,0 0-17 0,0 0 17 15,0 0-17-15,0 0 18 0,0 0-18 0,0 0 18 16,0 0-18-16,0 0 27 0,0 0-27 0,0 0 27 16,0 0-27-16,0 0 38 0,0 0-38 0,0 0 38 15,0 0-38-15,0 0 40 0,0 0-40 0,0 0 41 16,0 0-41-16,0 0 41 0,0 0-41 0,0 0 42 0,23 7-42 15,-23-7 38-15,0 0-38 0,26 9 38 0,11-3-38 16,-37-6 32-16,0 0-32 0,49 9 33 0,4 0-33 16,-53-9 26-16,0 0-26 0,69 3 27 0,7-3-27 15,-76 0 20-15,0 0-20 0,86 0 20 0,1-3-20 0,-87 3 23 16,0 0-23-16,99-7 23 0,5-4-23 0,-104 11 23 16,0 0-23-16,113-13 23 0,0-1-23 0,-113 14 19 15,0 0-19-15,109-12 19 0,7 3-19 0,-116 9 27 16,0 0-27-16,104-3 28 0,-8 3-28 0,-96 0 32 0,0 0-32 15,93-4 32-15,2 4-32 0,-95 0 27 0,0 0-27 16,99-7 28-16,-4 2-28 0,-95 5 24 0,0 0-24 16,87-7 24-16,-1-3-24 0,-86 10 21 0,0 0-21 15,88-11 21-15,-1 3-21 0,-87 8 17 0,0 0-17 16,90-12 17-16,-9-7-17 0,-81 19 18 0,0 0-18 16,72-14 19-16,-8 2-19 0,-64 12 19 0,0 0-19 15,63-11 20-15,1 6-20 0,-64 5 17 0,0 0-17 0,63-7 17 16,6 2-17-16,-69 5 16 0,0 0-16 0,72-7 17 15,1-3-17-15,-73 10 14 0,0 0-14 0,74-13 14 16,3 0-14-16,-77 13 11 0,0 0-11 0,74-11 11 16,-6 4-11-16,-68 7 10 0,0 0-10 0,63-5 10 15,-5 2-10-15,-58 3 7 0,0 0-7 0,67-4 8 16,9 1-8-16,-76 3 7 0,0 0-7 0,81-2 8 16,6 2-8-16,-87 0 6 0,0 0-6 0,86 0 6 0,9-3-6 15,-95 3 6-15,0 0-6 0,103-4 6 16,-3-5-6-16,-100 9 6 0,0 0-6 0,101-3 7 0,-8 3-7 15,-93 0 6-15,0 0-6 0,87 3 7 0,-3-1-7 16,-84-2 7-16,0 0-7 0,83 4 7 0,-3-1-7 16,-80-3 7-16,0 0-7 0,77 4 7 0,-4 1-7 15,-73-5 6-15,0 0-6 0,75 7 6 0,8 1-6 16,-83-8 6-16,0 0-6 0,85 7 7 0,-13-2-7 16,-72-5 5-16,0 0-5 0,73 4 6 0,4-8-6 15,-77 4 4-15,0 0-4 0,80 0 5 0,-6 6-5 0,-74-6 2 16,0 0-2-16,75 7 3 0,-7-1-3 0,-68-6 2 15,0 0-2-15,65 9 2 0,-3 0-2 0,-62-9 2 0,0 0-2 16,59 7 2-16,5-2-2 0,-64-5 1 0,0 0-1 16,63 5 2-16,-1 2-2 0,-62-7 1 0,0 0-1 15,58 3 1-15,-3-3-1 0,-55 0 1 0,0 0-1 16,53 2 1-16,7 0-1 0,-60-2 2 0,0 0-2 0,58 2 2 16,11 1-2-16,-69-3 2 0,0 0-2 0,71 0 3 15,-3 4-3-15,-68-4 2 0,0 0-2 0,64 1 3 16,-1 3-3-16,-63-4 2 0,0 0-2 0,64 7 2 15,3 5-2-15,-67-12 3 0,0 0-3 0,63 12 3 16,8-3-3-16,-71-9 2 0,0 0-2 0,70 8 3 16,1 1-3-16,-71-9 1 0,0 0-1 0,67 10 2 15,11 4-2-15,-78-14 1 0,0 0-1 0,81 12 2 16,-4-1-2-16,-77-11 0 0,0 0 0 0,85 8 1 16,2 4-1-16,-87-12 0 0,0 0 0 0,89 9 0 15,3-2 0-15,-92-7 0 0,0 0 0 0,94 3 0 16,-11 6 0-16,-83-9 0 0,0 0 0 0,84 5 1 0,3 2-1 15,-87-7 0-15,0 0 0 0,90 4 1 0,5 4-1 16,-95-8 0-16,0 0 0 0,95 9 1 0,-5-6-1 16,-90-3 1-16,0 0-1 0,95 0 1 0,11 6-1 15,-106-6 1-15,0 0-1 0,106 6 2 0,5-6-2 16,-111 0 2-16,0 0-2 0,113 2 2 0,5 2-2 16,-118-4 2-16,0 0-2 0,118 7 2 0,1-2-2 0,-119-5 2 15,0 0-2-15,121 7 3 0,3-4-3 0,-124-3 3 16,0 0-3-16,127 5 4 0,-6 1-4 0,-121-6 4 15,0 0-4-15,127 6 4 0,4-2-4 0,-131-4 4 0,0 0-4 16,139 3 5-16,20 6-5 0,-159-9 5 0,0 0-5 16,159 9 6-16,-6-4-6 0,-153-5 6 0,0 0-6 15,157 7 6-15,2 0-6 0,-159-7 5 0,0 0-5 16,155 8 5-16,8-2-5 0,-163-6 4 0,0 0-4 16,157 7 5-16,-8 1-5 0,-149-8 5 0,0 0-5 15,157 7 5-15,2 5-5 0,-159-12 4 0,0 0-4 0,166 11 4 16,2 1-4-16,-168-12 2 0,0 0-2 0,171 14 3 15,5-2-3-15,-176-12 2 0,0 0-2 0,164 12 2 16,-16 2-2-16,-148-14 2 0,0 0-2 0,143 19 2 16,-2 5-2-16,-141-24 1 0,0 0-1 0,140 26 2 15,-5 0-2-15,-135-26 1 0,0 0-1 0,129 22 1 16,-5-3-1-16,-124-19 0 0,0 0 0 0,127 18 1 16,0 4-1-16,-127-22 0 0,0 0 0 0,130 24 0 15,-3-3 0-15,-127-21 0 0,0 0 0 0,132 21 0 16,8 1 0-16,-140-22 0 0,0 0 0 0,148 25 1 0,5 1-1 15,-153-26 1-15,0 0-1 0,149 29 2 0,-10 6-2 16,-139-35 3-16,0 0-3 0,138 38 3 0,-4 0-3 16,-134-38 4-16,0 0-4 0,132 38 4 0,-7-5-4 15,-125-33 4-15,0 0-4 0,122 29 4 0,-9-3-4 16,-113-26 7-16,0 0-7 0,111 24 7 0,-2-3-7 16,-109-21 7-16,0 0-7 0,115 19 8 0,1-5-8 15,-116-14 8-15,0 0-8 0,118 7 8 0,4-4-8 16,-122-3 10-16,0 0-10 0,117-3 10 0,1-4-10 0,-118 7 9 15,0 0-9-15,114-9 10 0,1 4-10 0,-115 5 8 16,0 0-8-16,115-12 8 0,5-4-8 0,-120 16 9 16,0 0-9-16,125-15 10 0,7 3-10 0,-132 12 9 0,0 0-9 15,134-12 9-15,-9-4-9 0,-125 16 7 0,0 0-7 16,127-22 8-16,2-10-8 0,-129 32 7 0,0 0-7 0,131-31 8 16,-4 0-8-16,-127 31 6 0,0 0-6 0,127-28 6 15,-4 1-6-15,-123 27 3 0,0 0-3 0,120-31 3 16,-7 3-3-16,-113 28 1 0,0 0-1 0,109-31 1 15,-1-4-1-15,-108 35 0 0,0 0 0 0,106-38 0 16,-9-3 0-16,-97 41-2 0,0 0 2 0,88-45-1 16,-3-9 1-16,-85 54-6 0,0 0 6 0,76-61-6 15,-11 4 6-15,-65 57-11 0,0 0 11 0,55-57-11 16,-8 5 11-16,-47 52-12 0,0 0 12 0,41-59-12 16,-10-6 12-16,-31 65-12 0,0 0 12 0,27-64-12 15,-4 3 12-15,-23 61-13 0,0 0 13 0,14-57-12 16,-5 8 12-16,-9 49-14 0,0 0 14 0,3-53-13 15,-3-3 13-15,0 56-14 0,0 0 14 0,-5-60-14 0,-9-13 14 16,14 73-15-16,0 0 15 0,-19-73-14 0,-6 4 14 16,25 69-12-16,0 0 12 0,-28-69-11 0,-4 5 11 15,32 64-11-15,0 0 11 0,-35-64-10 0,-8-4 10 16,43 68-11-16,0 0 11 0,-40-62-11 0,1 5 11 16,39 57-14-16,0 0 14 0,-39-48-14 0,0 8 14 15,39 40-14-15,0 0 14 0,-40-35-13 0,1 9 13 16,39 26-16-16,0 0 16 0,-41-24-16 0,1 0 16 0,40 24-16 15,0 0 16-15,-51-21-16 0,-9 2 16 0,60 19-17 16,0 0 17-16,-73-14-16 0,-10 7 16 0,83 7-14 0,0 0 14 16,-93-8-14-16,1-1 14 0,92 9-17 0,0 0 17 15,-100-14-16-15,-10 0 16 0,110 14-17 0,0 0 17 16,-107-15-16-16,6-13 16 0,101 28-15 0,0 0 15 16,-104-26-14-16,-5 0 14 0,109 26-13 0,0 0 13 0,-111-26-13 15,3-2 13-15,108 28-10 0,0 0 10 0,-108-24-10 16,-4 7 10-16,112 17-8 0,0 0 8 0,-113-14-7 15,-6 4 7-15,119 10-5 0,0 0 5 0,-120-11-5 16,-6 3 5-16,126 8-2 0,0 0 2 0,-126-9-2 16,1 2 2-16,125 7-1 0,0 0 1 0,-125-5 0 15,-9 1 0-15,134 4 0 0,0 0 0 0,-136 0 0 16,-5-5 0-16,141 5 0 0,0 0 0 0,-143-3 0 16,-2-6 0-16,145 9 0 0,0 0 0 0,-143-3 1 15,-1-1-1-15,144 4 0 0,0 0 0 0,-136-7 0 16,12 2 0-16,124 5 0 0,0 0 0 0,-121-3 0 0,-4 6 0 15,125-3 0-15,0 0 0 0,-124 3 0 0,-3-3 0 16,127 0 0-16,0 0 0 0,-127 6 0 0,-3 4 0 16,130-10-1-16,0 0 1 0,-131 12 0 0,-7-1 0 15,138-11 0-15,0 0 0 0,-134 10 0 0,6 2 0 16,128-12 0-16,0 0 0 0,-127 9 0 0,-6-1 0 16,133-8 0-16,0 0 0 0,-128 7 0 0,-1-2 0 15,129-5 0-15,0 0 0 0,-125 13 1 0,3 6-1 16,122-19 0-16,0 0 0 0,-125 20 1 0,1 1-1 15,124-21 1-15,0 0-1 0,-127 21 1 0,2 1-1 0,125-22 1 16,0 0-1-16,-122 16 2 0,8-6-2 0,114-10 1 16,0 0-1-16,-113 7 1 0,5-2-1 0,108-5 1 0,0 0-1 15,-111 2 1-15,-4 0-1 0,115-2 0 0,0 0 0 16,-111 3 0-16,-2-6 0 0,113 3 0 0,0 0 0 16,-114 0 0-16,-12 3 0 0,126-3 0 0,0 0 0 15,-118 4 0-15,5-2 0 0,113-2 0 0,0 0 0 0,-113 3 0 16,-3 4 0-16,116-7 0 0,0 0 0 0,-116 9 0 15,6-6 0-15,110-3 0 0,0 0 0 0,-109 0 0 16,5-3 0-16,104 3 0 0,0 0 0 0,-108-7 1 16,2 5-1-16,106 2 0 0,0 0 0 0,-102-9 1 15,-6-3-1-15,108 12 0 0,0 0 0 0,-104-14 1 16,-1 1-1-16,105 13 0 0,0 0 0 0,-108-13 0 16,-5 5 0-16,113 8 0 0,0 0 0 0,-122-4 0 15,1 1 0-15,121 3 0 0,0 0 0 0,-127-5 0 16,7 1 0-16,120 4 1 0,0 0-1 0,-118-3 1 15,3-6-1-15,115 9 1 0,0 0-1 0,-117-3 2 0,1-1-2 16,116 4 2-16,0 0-2 0,-113-2 3 0,0 2-3 16,113 0 1-16,0 0-1 0,-109 0 2 0,-2 0-2 15,111 0 1-15,0 0-1 0,-104 0 1 0,3-1-1 16,101 1 0-16,0 0 0 0,-100-2 1 0,1 5-1 16,99-3 1-16,0 0-1 0,-108 6 1 0,4-1-1 15,104-5 1-15,0 0-1 0,-109 10 1 0,-6-1-1 16,115-9 1-16,0 0-1 0,-113 12 2 0,-1 0-2 0,114-12 1 15,0 0-1-15,-113 9 2 0,-9 1-2 0,122-10 2 16,0 0-2-16,-122 10 2 0,-3 1-2 0,125-11 2 16,0 0-2-16,-123 12 2 0,-4-3-2 15,127-9 2-15,0 0-2 0,-131 12 2 0,1 3-2 0,130-15 1 16,0 0-1-16,-131 12 1 0,4-3-1 0,127-9 1 0,0 0-1 16,-122 2 1-16,9-4-1 0,113 2 1 0,0 0-1 15,-112-7 1-15,2-5-1 0,110 12 0 0,0 0 0 16,-113-14 1-16,0-1-1 0,113 15 0 0,0 0 0 0,-112-12 1 15,-5-1-1-15,117 13 0 0,0 0 0 0,-122-8 1 16,-1 1-1-16,123 7 1 0,0 0-1 0,-122-5 1 16,-3-2-1-16,125 7 1 0,0 0-1 0,-122-2 1 15,-5 2-1-15,127 0 0 0,0 0 0 0,-125 2 1 16,3 1-1-16,122-3 0 0,0 0 0 0,-114 4 0 16,1-8 0-16,113 4 0 0,0 0 0 0,-108-3 0 15,9-2 0-15,99 5 0 0,0 0 0 0,-91-7 0 16,6 1 0-16,85 6 0 0,0 0 0 0,-78-8 0 15,-6 1 0-15,84 7 0 0,0 0 0 0,-78-5 0 16,9 1 0-16,69 4 0 0,0 0 0 0,-72-7 1 0,1 2-1 16,71 5 0-16,0 0 0 0,-77-3 1 0,-1-1-1 15,78 4 0-15,0 0 0 0,-79-2 1 0,5 2-1 16,74 0 1-16,0 0-1 0,-74 0 2 0,0-1-2 16,74 1 1-16,0 0-1 0,-78-6 1 0,-7-9-1 15,85 15 1-15,0 0-1 0,-81-14 1 0,-5 2-1 16,86 12 0-16,0 0 0 0,-90-10 1 0,-12 4-1 15,102 6 0-15,0 0 0 0,-106-8 0 0,-2 1 0 0,108 7 0 16,0 0 0-16,-113-4 0 0,-5 3 0 0,118 1 0 16,0 0 0-16,-120 0 0 0,2-2 0 0,118 2 0 15,0 0 0-15,-113-2 0 0,-5 4 0 0,118-2-1 16,0 0 1-16,-108 3 0 0,8 1 0 0,100-4-1 0,0 0 1 16,-94 0 0-16,11 0 0 0,83 0-1 0,0 0 1 15,-81 3-1-15,5-1 1 0,76-2-1 0,0 0 1 16,-67 2-1-16,4-2 1 0,63 0-1 0,0 0 1 0,-64 1 0 15,1 3 0-15,63-4-1 0,0 0 1 0,-67 3 0 16,-2 3 0-16,69-6-1 0,0 0 1 0,-72 10 0 16,5 7 0-16,67-17 0 0,0 0 0 0,-64 12 0 15,6-5 0-15,58-7 0 0,0 0 0 0,-60 5 0 16,-4 1 0-16,64-6 0 0,0 0 0 0,-67 7 0 16,0 0 0-16,67-7 0 0,0 0 0 0,-72 8 0 15,-6 4 0-15,78-12 0 0,0 0 0 0,-81 16 0 16,-9 10 0-16,90-26 0 0,0 0 0 0,-95 31 0 15,5 2 0-15,90-33 0 0,0 0 0 0,-93 31 0 16,4-2 0-16,89-29 0 0,0 0 0 0,-81 26 0 16,5-3 0-16,76-23 0 0,0 0 0 0,-63 24 1 0,14 4-1 15,49-28 0-15,0 0 0 0,-45 38 0 0,0 17 0 16,45-55 0-16,0 0 0 0,-50 66 0 0,4 26 0 16,46-92-1-16,0 0 1 0,-44 105 0 0,2 23 0 15,42-128-1-15,0 0 1 0,-35 139-1 0,-2 18 1 16,37-157-5-16,0 0 5 0,-27 158-5 0,13-9 5 15,-4-1-1254-15</inkml:trace>
  <inkml:trace contextRef="#ctx0" brushRef="#br0" timeOffset="39707.04">8318 9283 113 0,'0'0'0'0,"0"0"0"16,0 0 0-16,0 0 0 0,0 0 0 0,0 0 1 15,0 0-1-15,0 0 12 0,0 0-12 0,0 0 13 16,-17 12-13-16,17-12 35 0,0 0-35 0,0 0 35 16,0 0-35-16,0 0 72 0,0 0-72 0,0 0 73 15,-9-4-73-15,9 4 49 0,0 0-49 0,0 0 49 16,0 0-49-16,0 0 46 0,0 0-46 0,-9-3 46 15,9 3-46-15,0 0 43 0,0 0-43 0,-5-5 44 16,5 5-44-16,0 0 40 0,0 0-40 0,-9-7 41 0,9 7-41 16,0 0 37-16,0 0-37 0,-9-5 37 0,4 1-37 15,5 4 38-15,0 0-38 0,-9-7 38 0,4-1-38 16,5 8 38-16,0 0-38 0,-7-6 39 0,7 6-39 16,0 0 39-16,0 0-39 0,-5-10 40 0,5 10-40 15,0 0 39-15,0 0-39 0,0 0 40 0,0 0-40 16,0 0 34-16,0 0-34 0,5-9 34 0,9 4-34 15,-14 5 30-15,0 0-30 0,25-9 30 0,8-1-30 16,-33 10 16-16,0 0-16 0,39-9 16 0,12 1-16 0,-51 8 10 16,0 0-10-16,55-9 10 0,-1-3-10 0,-54 12 7 15,0 0-7-15,57-7 7 0,-8-2-7 0,-49 9 7 16,0 0-7-16,55-3 8 0,5-4-8 0,-60 7 9 16,0 0-9-16,62-5 9 0,3 5-9 0,-65 0 12 0,0 0-12 15,65-4 13-15,-1 1-13 0,-64 3 17 0,0 0-17 16,69-2 18-16,6 4-18 0,-75-2 14 0,0 0-14 0,78 2 14 15,7-1-14-15,-85-1 17 0,0 0-17 0,81 4 17 16,-4-4-17-16,-77 0 16 0,0 0-16 0,82 3 17 16,4 3-17-16,-86-6 20 0,0 0-20 0,90 6 21 15,-4-2-21-15,-86-4 22 0,0 0-22 0,87 5 23 16,1 2-23-16,-88-7 20 0,0 0-20 0,88 9 21 16,6-1-21-16,-94-8 17 0,0 0-17 0,91 6 18 15,-1 0-18-15,-90-6 14 0,0 0-14 0,90 7 15 16,4-1-15-16,-94-6 14 0,0 0-14 0,90 3 15 15,-4 6-15-15,-86-9 13 0,0 0-13 0,78 7 13 16,3-2-13-16,-81-5 11 0,0 0-11 0,85 3 12 16,1 1-12-16,-86-4 10 0,0 0-10 0,90 5 11 0,-4-5-11 15,-86 0 8-15,0 0-8 0,85-5 9 16,5-2-9-16,-90 7 14 0,0 0-14 0,95-9 15 0,1 6-15 16,-96 3 17-16,0 0-17 0,98-6 18 0,3 3-18 15,-101 3 18-15,0 0-18 0,100-7 18 0,3 2-18 16,-103 5 18-16,0 0-18 0,98-4 18 0,-2 4-18 15,-96 0 15-15,0 0-15 0,95 0 16 0,4 0-16 16,-99 0 15-16,0 0-15 0,100 4 16 0,3-4-16 0,-103 0 13 16,0 0-13-16,98 2 14 0,8-1-14 0,-106-1 13 15,0 0-13-15,104 2 14 0,0-4-14 0,-104 2 12 16,0 0-12-16,106-1 13 0,4-1-13 0,-110 2 13 0,0 0-13 16,104 0 13-16,-11 0-13 0,-93 0 10 0,0 0-10 15,92 0 10-15,-9 0-10 0,-83 0 9 0,0 0-9 16,81 2 10-16,2-1-10 0,-83-1 9 0,0 0-9 15,79 6 9-15,-5-3-9 0,-74-3 7 0,0 0-7 16,69 0 7-16,0 0-7 0,-69 0 6 0,0 0-6 0,69 2 6 16,1 1-6-16,-70-3 6 0,0 0-6 15,67 4 6-15,-3-8-6 0,-64 4 5 0,0 0-5 16,58-2 5-16,-7 4-5 0,-51-2 4 0,0 0-4 0,46 4 4 16,-2-4-4-16,-44 0 4 0,0 0-4 0,46 3 5 15,1 1-5-15,-47-4 5 0,0 0-5 0,48 8 5 16,2-3-5-16,-50-5 4 0,0 0-4 0,47 7 5 15,3-5-5-15,-50-2 5 0,0 0-5 0,54 4 5 16,1-1-5-16,-55-3 4 0,0 0-4 0,60 5 4 16,2 6-4-16,-62-11 4 0,0 0-4 0,65 8 5 0,2-3-5 15,-67-5 4-15,0 0-4 0,70 7 4 0,-3 0-4 16,-67-7 4-16,0 0-4 0,78 5 5 0,5-1-5 16,-83-4 4-16,0 0-4 0,90 0 4 0,9 3-4 15,-99-3 4-15,0 0-4 0,100 0 5 0,3-3-5 16,-103 3 5-16,0 0-5 0,105-4 5 0,3 4-5 15,-108 0 5-15,0 0-5 0,111 0 6 0,2-8-6 0,-113 8 5 16,0 0-5-16,109-7 5 0,8 3-5 0,-117 4 4 16,0 0-4-16,114-1 4 0,-1 1-4 0,-113 0 4 15,0 0-4-15,108 1 5 0,1 6-5 0,-109-7 4 16,0 0-4-16,108 4 4 0,-8-1-4 0,-100-3 3 16,0 0-3-16,99 5 4 0,-4-1-4 0,-95-4 4 0,0 0-4 15,94 5 4-15,-4 2-4 0,-90-7 2 0,0 0-2 16,85 5 3-16,1 6-3 0,-86-11 1 0,0 0-1 15,83 10 2-15,2 0-2 0,-85-10 0 0,0 0 0 16,77 13 1-16,-10-8-1 0,-67-5 0 0,0 0 0 0,64 3 1 16,-4-3-1-16,-60 0 0 0,0 0 0 0,58 0 0 15,4 4 0-15,-62-4 0 0,0 0 0 0,60 0 0 16,-6 0 0-16,-54 0 0 0,0 0 0 0,53 0 1 16,5 3-1-16,-58-3 0 0,0 0 0 0,59 5 1 15,6-1-1-15,-65-4 0 0,0 0 0 0,70 8 1 16,4-4-1-16,-74-4 0 0,0 0 0 0,80 3 1 15,6-3-1-15,-86 0 0 0,0 0 0 0,90-1 1 16,16-1-1-16,-106 2 0 0,0 0 0 0,111-4 1 16,2 1-1-16,-113 3 0 0,0 0 0 0,117-4 0 15,1-1 0-15,-118 5 0 0,0 0 0 0,123-3 0 0,4 3 0 16,-127 0 0-16,0 0 0 0,132 3 0 0,-5 2 0 16,-127-5 0-16,0 0 0 0,129 7 0 0,4-7 0 15,-133 0 0-15,0 0 0 0,132 4 0 0,-9-4 0 16,-123 0 0-16,0 0 0 0,126 0 0 0,1 3 0 15,-127-3-1-15,0 0 1 0,127 6 0 0,-6-3 0 16,-121-3-1-16,0 0 1 0,125 3 0 0,-3 3 0 16,-122-6-1-16,0 0 1 0,122 5 0 0,-7 2 0 0,-115-7-1 15,0 0 1-15,112 7 0 0,-4 1 0 0,-108-8-1 16,0 0 1-16,99 6-1 0,-13 0 1 0,-86-6-1 16,0 0 1-16,81 0-1 0,-1 0 1 0,-80 0-1 0,0 0 1 15,81 0-1-15,2 2 1 0,-83-2-2 0,0 0 2 16,81 2-2-16,-5-2 2 0,-76 0-2 0,0 0 2 15,77 0-1-15,-3 0 1 0,-74 0-4 0,0 0 4 16,73 0-4-16,-6 0 4 0,-67 0-6 0,0 0 6 0,62 0-6 16,-13 0 6-16,-49 0-6 0,0 0 6 0,46 0-6 15,3 0 6-15,-49 0-7 0,0 0 7 0,50 0-6 16,6 0 6-16,-56 0-6 0,0 0 6 16,60 2-5-16,0 1 5 0,-60-3-5 0,0 0 5 0,56 4-4 15,1 4 4-15,-57-8-5 0,0 0 5 0,56 7-5 16,8 2 5-16,-64-9-5 0,0 0 5 0,65 3-5 15,7-1 5-15,-72-2-6 0,0 0 6 0,69 0-5 16,-2-2 5-16,-67 2-6 0,0 0 6 0,62-1-6 16,-7 1 6-16,-55 0-5 0,0 0 5 0,44-2-4 15,-9-5 4-15,-35 7-4 0,0 0 4 0,28-5-3 0,-7 5 3 16,-21 0-2-16,0 0 2 0,22-4-2 0,6-1 2 16,-28 5-1-16,0 0 1 0,30-3-1 0,-9-4 1 15,-21 7-1-15,0 0 1 0,19-6-1 0,-5 3 1 16,-14 3-1-16,0 0 1 0,18-9 0 0,3-3 0 15,-21 12 0-15,0 0 0 0,20-15 0 0,-8 6 0 16,-12 9 0-16,0 0 0 0,9-12 0 0,1-4 0 16,-10 16 0-16,0 0 0 0,11-19 0 0,-2-3 0 0,-9 22 0 15,0 0 0-15,5-24 0 0,-1-1 0 0,-4 25 0 16,0 0 0-16,1-26 0 0,1-3 0 0,-2 29 0 16,0 0 0-16,4-33 0 0,1 9 0 0,-5 24 0 15,0 0 0-15,2-24 0 0,1 3 0 0,-3 21 0 16,0 0 0-16,6-23 0 0,1-1 0 0,-7 24-1 0,0 0 1 15,3-24 0-15,1 7 0 0,-4 17-1 0,0 0 1 16,3-19 0-16,4 1 0 0,-7 18-1 0,0 0 1 16,6-15 0-16,-5 3 0 0,-1 12-1 0,0 0 1 0,2-9-1 15,0-2 1-15,-2 11-2 0,0 0 2 0,2-8-1 16,-2 8 1-16,0 0-2 0,0 0 2 0,1-9-2 16,-1 9 2-16,0 0-3 0,0 0 3 0,0 0-3 15,0 0 3-15,0 0-4 0,0 0 4 0,0 0-4 16,0 0 4-16,0 0-6 0,0 0 6 0,-3 12-6 15,-2 9 6-15,5-21-10 0,0 0 10 0,-13 36-9 16,3 11 9-16,10-47-10 0,0 0 10 0,-7 54-10 16,-2 1 10-16,9-55-12 0,0 0 12 0,-7 59-11 15,3-4 11-15,4-55-15 0,0 0 15 0,4 54-14 16,5 1 14-16,-9-55-14 0,0 0 14 0,14 52-13 16,0-1 13-16,-14-51-13 0,0 0 13 0,17 44-12 0,3-4 12 15,-20-40-10-15,0 0 10 0,19 38-9 0,-1 0 9 16,-18-38-5-16,0 0 5 0,17 37-5 0,1-10 5 15,-18-27-2-15,0 0 2 0,21 25-2 0,4-1 2 16,-25-24-1-16,0 0 1 0,25 16 0 0,-2-6 0 16,-23-10 0-16,0 0 0 0,31 3 0 0,13-6 0 15,-44 3 0-15,0 0 0 0,53-10 1 0,4-10-1 0,-57 20 1 16,0 0-1-16,58-24 1 0,4-3-1 0,-62 27 1 16,0 0-1-16,65-30 2 0,2 2-2 0,-67 28 3 15,0 0-3-15,69-24 3 0,-6 3-3 0,-63 21 5 0,0 0-5 16,46-19 5-16,-21 11-5 0,-25 8 6 0,0 0-6 15,14-7 6-15,0 0-6 0,-14 7 5 0,0 0-5 16,9-5 6-16,-9 5-6 0,0 0 2 0,0 0-2 16,9-2 2-16,-9 2-2 0,0 0 0 0,0 0 0 0,0 0 0 15,0 0 0-15,0 0-5 0,0 0 5 16,0 0-5-16,0 0 5 0,0 0-33 0,0 0 33 0,0 0-32 16,0 0 32-16,0 0-1431 0</inkml:trace>
  <inkml:trace contextRef="#ctx0" brushRef="#br0" timeOffset="40063.05">24784 9428 863 0,'0'0'0'0,"0"0"0"16,0 0 0-16,0 0 4 0,0 0-4 0,0 0 4 15,-7-9-4-15,7 9 8 0,0 0-8 0,0 0 9 16,0 0-9-16,0 0 6 0,0 0-6 0,0 0 7 16,0 11-7-16,0-11 1 0,0 0-1 0,0 19 2 15,-1 12-2-15,1-31 0 0,0 0 0 0,-6 45 0 0,-1 5 0 16,7-50 0-16,0 0 0 0,-9 61 0 0,-8 6 0 15,17-67 0-15,0 0 0 0,-14 69 0 0,-6 2 0 16,20-71 0-16,0 0 0 0,-14 68 1 0,4-8-1 16,10-60 4-16,0 0-4 0,-7 47 5 0,3-17-5 15,4-30 15-15,0 0-15 0,2 22 15 0,5-5-15 16,-7-17 36-16,0 0-36 0,19 19 37 0,18 6-37 16,-37-25 55-16,0 0-55 0,53 15 56 0,23-10-56 0,-76-5 58 15,0 0-58-15,88 0 58 0,6-5-58 0,-94 5 62 16,0 0-62-16,106-7 62 0,19-5-62 0,-125 12 52 0,0 0-52 15,132-15 52-15,-1-4-52 0,-131 19 46 0,0 0-46 16,132-23 47-16,0-3-47 0,-132 26 26 0,0 0-26 16,122-26 26-16,-29-3-26 0,-93 29 8 0,0 0-8 0,60-43 9 15,-42-22-9-15,1 1-1166 0</inkml:trace>
  <inkml:trace contextRef="#ctx0" brushRef="#br0" timeOffset="48346.51">4489 9034 191 0,'0'0'0'0,"0"0"0"0,0 0 0 16,0 0 25-16,0 0-25 0,0 0 25 0,0 0-25 16,0 0 44-16,0 0-44 0,0 0 45 0,0 0-45 15,0 0 31-15,0 0-31 0,0 0 31 0,0 0-31 16,0 0 24-16,0 0-24 0,27 6 25 0,-13-2-25 0,-14-4 20 15,0 0-20-15,28 5 20 0,7 0-20 0,-35-5 14 16,0 0-14-16,46 7 14 0,9 5-14 0,-55-12 10 16,0 0-10-16,63 12 10 0,4 1-10 0,-67-13 11 0,0 0-11 15,69 8 11-15,7 1-11 0,-76-9 17 0,0 0-17 16,81 7 17-16,9 0-17 0,-90-7 20 0,0 0-20 16,95 5 20-16,4-5-20 0,-99 0 24 0,0 0-24 0,104-7 25 15,9-5-25-15,-113 12 33 0,0 0-33 16,118-17 33-16,-1-4-33 0,-117 21 33 0,0 0-33 0,121-24 34 15,6 3-34-15,-127 21 25 0,0 0-25 0,131-19 26 16,-4 3-26-16,-127 16 22 0,0 0-22 0,125-14 23 16,-3 4-23-16,-122 10 17 0,0 0-17 0,121-5 18 15,-15 5-18-15,-106 0 14 0,0 0-14 0,104 0 15 16,-1 8-15-16,-103-8 12 0,0 0-12 0,98 7 13 16,3 2-13-16,-101-9 14 0,0 0-14 0,93 9 15 15,-4-6-15-15,-89-3 17 0,0 0-17 0,84 4 17 16,-15 1-17-16,-69-5 17 0,0 0-17 0,57 3 18 15,-15 6-18-15,-42-9 13 0,0 0-13 0,32 3 14 0,-15-1-14 16,-17-2 13-16,0 0-13 0,9 0 14 0,-9 0-14 16,0 0 14-16,0 0-14 0,12 2 14 0,-12-2-14 15,0 0 14-15,0 0-14 0,0 0 14 0,0 0-14 16,0 0 11-16,0 0-11 0,0 0 12 0,0 0-12 16,0 0 9-16,0 0-9 0,0 0 9 0,-8-7-9 15,1-2-871-15</inkml:trace>
  <inkml:trace contextRef="#ctx0" brushRef="#br0" timeOffset="50945.93">7230 9077 505 0,'0'0'0'15,"0"0"0"-15,0 0 0 0,0 0 0 0,0 0 0 16,0 0 1-16,0 0-1 0,0 0 0 0,0 0 0 0,0 0 1 15,0 0-1-15,0 0 18 0,0 0-18 0,0 0 18 16,0 0-18-16,0 0 38 0,0 0-38 0,0 0 38 16,18-16-38-16,-18 16 44 0,0 0-44 0,32 0 44 15,8 0-44-15,-40 0 39 0,0 0-39 0,55 0 39 16,12 4-39-16,-67-4 27 0,0 0-27 0,72 0 28 16,6 0-28-16,-78 0 16 0,0 0-16 0,81 1 17 15,0 1-17-15,-81-2 9 0,0 0-9 0,86 5 10 16,4 7-10-16,-90-12 8 0,0 0-8 0,90 7 8 15,2-5-8-15,-92-2 9 0,0 0-9 0,102 0 9 0,6 0-9 16,-108 0 7-16,0 0-7 0,106-2 8 0,-4-5-8 16,-102 7 12-16,0 0-12 0,97-8 12 0,5 8-12 15,-102 0 19-15,0 0-19 0,99 0 20 0,-12 0-20 16,-87 0 24-16,0 0-24 0,86 0 25 0,1 0-25 16,-87 0 25-16,0 0-25 0,88 0 26 0,7 5-26 15,-95-5 23-15,0 0-23 0,95 3 24 0,-3-3-24 16,-92 0 21-16,0 0-21 0,93 4 21 0,6-2-21 15,-99-2 17-15,0 0-17 0,95 3 17 0,-10 1-17 16,-85-4 22-16,0 0-22 0,83 5 23 0,-11 2-23 0,-72-7 26 16,0 0-26-16,76 3 26 0,2 2-26 0,-78-5 26 15,0 0-26-15,72 7 26 0,-3 2-26 0,-69-9 26 16,0 0-26-16,65 5 26 0,0-3-26 0,-65-2 22 16,0 0-22-16,68 2 23 0,7 4-23 0,-75-6 25 0,0 0-25 15,73 4 26-15,-1 1-26 0,-72-5 22 0,0 0-22 16,65 0 23-16,6 0-23 0,-71 0 20 0,0 0-20 15,72 0 21-15,9-3-21 0,-81 3 19 0,0 0-19 16,81-4 19-16,1 2-19 0,-82 2 18 0,0 0-18 0,81-3 18 16,0-2-18-16,-81 5 15 0,0 0-15 0,90-4 15 15,5 1-15-15,-95 3 13 0,0 0-13 0,92-7 14 16,1 5-14-16,-93 2 11 0,0 0-11 0,90-3 12 16,11-1-12-16,-101 4 10 0,0 0-10 0,100-1 11 15,-6 1-11-15,-94 0 10 0,0 0-10 0,99 0 10 16,5-2-10-16,-104 2 9 0,0 0-9 0,104-2 10 15,-9 2-10-15,-95 0 9 0,0 0-9 0,99 2 9 0,-6-4-9 16,-93 2 7-16,0 0-7 0,101 0 7 0,-2 0-7 16,-99 0 7-16,0 0-7 0,98 2 7 15,5 0-7-15,-103-2 6 0,0 0-6 0,102 1 6 16,6 3-6-16,-108-4 5 0,0 0-5 0,104 0 5 0,-6 0-5 16,-98 0 5-16,0 0-5 0,97-5 5 0,2 1-5 15,-99 4 5-15,0 0-5 0,99 0 6 0,-13 0-6 16,-86 0 6-16,0 0-6 0,80 4 6 0,-6 1-6 15,-74-5 5-15,0 0-5 0,76 5 5 0,-4-3-5 0,-72-2 2 16,0 0-2-16,74 5 3 0,-3 0-3 16,-71-5 2-16,0 0-2 0,67 7 2 0,-4-4-2 0,-63-3 0 15,0 0 0-15,65 4 1 0,11 1-1 0,-76-5 0 0,0 0 0 16,76 5 1-16,-12-6-1 0,-64 1 0 0,0 0 0 16,67 0 0-16,1 0 0 0,-68 0 0 0,0 0 0 15,76 1 0-15,-3 6 0 0,-73-7 1 0,0 0-1 16,75 4 1-16,7 1-1 0,-82-5 1 0,0 0-1 15,82 3 2-15,12 1-2 0,-94-4 3 0,0 0-3 0,102 0 4 16,6-4-4-16,-108 4 4 0,0 0-4 0,111 4 5 16,-7 1-5-16,-104-5 4 0,0 0-4 0,106 7 4 15,9-7-4-15,-115 0 5 0,0 0-5 0,118 0 5 16,5 0-5-16,-123 0 5 0,0 0-5 0,125 0 5 16,-1-7-5-16,-124 7 5 0,0 0-5 0,123-5 6 15,4 1-6-15,-127 4 6 0,0 0-6 0,127 0 6 16,-1-3-6-16,-126 3 5 0,0 0-5 0,125 0 6 15,4 3-6-15,-129-3 6 0,0 0-6 0,123 4 6 16,-7-2-6-16,-116-2 5 0,0 0-5 0,117 3 5 16,3 0-5-16,-120-3 4 0,0 0-4 0,120 0 4 0,-11-6-4 15,-109 6 3-15,0 0-3 0,108-6 4 0,-6-1-4 16,-102 7 3-16,0 0-3 0,97-1 3 0,-7-6-3 16,-90 7 2-16,0 0-2 0,86-5 3 0,3-4-3 15,-89 9 3-15,0 0-3 0,88-7 3 0,-2 0-3 16,-86 7 2-16,0 0-2 0,90-5 3 0,2-4-3 15,-92 9 3-15,0 0-3 0,93-3 4 0,10-1-4 16,-103 4 2-16,0 0-2 0,99-1 2 0,-11 1-2 0,-88 0 2 16,0 0-2-16,91 0 2 0,12 0-2 0,-103 0 1 15,0 0-1-15,102 0 2 0,6-2-2 0,-108 2 1 16,0 0-1-16,104-2 2 0,9-1-2 16,-113 3 1-16,0 0-1 0,113-4 2 0,-8 2-2 0,-105 2 1 15,0 0-1-15,104 0 1 0,-3 6-1 0,-101-6 0 16,0 0 0-16,101 8 1 0,-10 4-1 0,-91-12 0 0,0 0 0 15,87 16 1-15,-6 0-1 0,-81-16 0 0,0 0 0 16,84 13 1-16,8 6-1 0,-92-19 0 0,0 0 0 16,97 16 1-16,-3-4-1 0,-94-12 0 0,0 0 0 15,93 9 1-15,4-6-1 0,-97-3 0 0,0 0 0 0,97 2 1 16,-3-4-1-16,-94 2 0 0,0 0 0 0,93 0 1 16,-1-3-1-16,-92 3 0 0,0 0 0 0,93-4 1 15,-1-1-1-15,-92 5 0 0,0 0 0 0,81-9 1 16,-8 6-1-16,-73 3 0 0,0 0 0 0,68-3 0 15,3-3 0-15,-71 6 0 0,0 0 0 0,72-7 0 16,6-1 0-16,-78 8 0 0,0 0 0 0,76-9 0 16,-8-5 0-16,-68 14 0 0,0 0 0 0,64-10 0 0,-2 0 0 15,-62 10 0-15,0 0 0 0,60-9 0 0,0-7 0 16,-60 16 0-16,0 0 0 0,58-15 0 0,0 1 0 16,-58 14 0-16,0 0 0 0,53-10 0 0,-16 4 0 15,-37 6 0-15,0 0 0 0,37-7 0 0,5 6 0 16,-42 1 0-16,0 0 0 0,45 0 1 0,6 3-1 15,-51-3 0-15,0 0 0 0,54 9 0 0,-1-1 0 16,-53-8 0-16,0 0 0 0,57 13 0 0,-1-7 0 16,-56-6 0-16,0 0 0 0,60 9 0 0,-5 3 0 0,-55-12-1 15,0 0 1-15,58 14 0 0,-2 0 0 0,-56-14-1 16,0 0 1-16,66 12 0 0,2 2 0 0,-68-14-1 16,0 0 1-16,69 15 0 0,-3-2 0 0,-66-13-1 0,0 0 1 15,63 15 0-15,1-3 0 0,-64-12-1 0,0 0 1 16,67 12 0-16,1 2 0 0,-68-14-1 0,0 0 1 15,71 14 0-15,-2-4 0 0,-69-10 0 0,0 0 0 16,60 11 0-16,-14-6 0 0,-46-5 0 0,0 0 0 0,42 7 0 16,6-4 0-16,-48-3-1 0,0 0 1 15,40 6 0-15,-19-6 0 0,-21 0-1 0,0 0 1 0,13 0-1 16,-3 3 1-16,-10-3-1 0,0 0 1 0,5 4-1 16,-5-4 1-16,0 0-1 0,0 0 1 0,0 0-1 15,0 0 1-15,0 0-1 0,0 0 1 0,0 0-1 16,0 0 1-16,0 0-1 0,0 0 1 0,0 0-1 15,0 0 1-15,0 0-2 0,0 0 2 0,-14 0-1 16,-17 0 1-16,31 0-2 0,0 0 2 0,-52 0-1 16,-16-2 1-16,68 2-2 0,0 0 2 0,-83-2-2 0,-20 2 2 15,103 0-4-15,0 0 4 0,-111 0-3 0,-10 2 3 16,121-2-6-16,0 0 6 0,-129 2-5 0,-9-1 5 16,138-1-10-16,0 0 10 0,-137 4-9 0,-1-1 9 15,138-3-10-15,0 0 10 0,-132 4-10 0,14 1 10 16,118-5-10-16,0 0 10 0,-111 3-10 0,5-1 10 15,106-2-8-15,0 0 8 0,-104 2-8 0,7-4 8 16,97 2-7-16,0 0 7 0,-96-2-6 0,6-6 6 16,90 8-4-16,0 0 4 0,-83-7-4 0,11-2 4 15,72 9-3-15,0 0 3 0,-55-7-2 0,24 5 2 16,31 2-1-16,0 0 1 0,-20-1 0 0,8-1 0 0,12 2 0 16,0 0 0-16,0 0 0 0,0 0 0 0,0 0 0 15,0 0 0-15,9-4 1 0,24-4-1 0,-33 8 2 16,0 0-2-16,53-9 3 0,21 2-3 0,-74 7 4 0,0 0-4 15,87-7 5-15,6 2-5 0,-93 5 5 0,0 0-5 16,103-3 6-16,8 1-6 0,-111 2 6 0,0 0-6 16,109-2 7-16,-10 2-7 0,-99 0 4 0,0 0-4 0,100 4 5 15,10 4-5-15,-110-8 4 0,0 0-4 0,102 11 4 16,-5-3-4-16,-97-8 2 0,0 0-2 0,92 7 2 16,-11 2-2-16,-81-9 2 0,0 0-2 0,63 3 2 15,-29 3-2-15,-34-6 1 0,0 0-1 0,21 0 1 16,-10 0-1-16,-11 0 0 0,0 0 0 0,7 0 1 15,-7 0-1-15,0 0 0 0,0 0 0 0,-9 5 0 16,-23 2 0-16,32-7 0 0,0 0 0 0,-53 5 0 16,-28-3 0-16,81-2-5 0,0 0 5 0,-111-4-5 15,-42-6 5-15,153 10-20 0,0 0 20 0,-175-30-19 16,-53-35 19-16,1 1-1437 0</inkml:trace>
</inkml:ink>
</file>

<file path=ppt/ink/ink1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2:17.166"/>
    </inkml:context>
    <inkml:brush xml:id="br0">
      <inkml:brushProperty name="width" value="0.05292" units="cm"/>
      <inkml:brushProperty name="height" value="0.05292" units="cm"/>
      <inkml:brushProperty name="color" value="#FF0000"/>
    </inkml:brush>
  </inkml:definitions>
  <inkml:trace contextRef="#ctx0" brushRef="#br0">13476 11506 169 0,'0'0'0'0,"0"0"0"0,0 0 0 16,0 0 2-16,0 0-2 0,27-20 2 0,-19 15-2 0,-8 5 4 16,0 0-4-16,0 0 5 0,9-6-5 0,-9 6 12 15,0 0-12-15,0 0 12 0,2-7-12 0,-2 7 16 16,0 0-16-16,0 0 16 0,0 0-16 0,0 0 19 16,0 0-19-16,0 0 20 0,0 0-20 0,0 0 17 15,0 0-17-15,0 0 17 0,0 0-17 0,0 0 19 0,0 0-19 16,0 0 19-16,0 0-19 0,0 0 20 0,0 0-20 15,7-10 20-15,-7 10-20 0,0 0 19 0,0 0-19 16,5 7 20-16,8 17-20 0,-13-24 18 0,0 0-18 0,8 40 19 16,-2 10-19-16,-6-50 20 0,0 0-20 0,0 56 20 15,0 8-20-15,0-64 23 0,0 0-23 0,9 60 23 16,-1-11-23-16,-8-49 19 0,0 0-19 0,15 38 20 16,2-16-20-16,-17-22 20 0,0 0-20 0,18 12 21 15,14-8-21-15,-32-4 11 0,0 0-11 0,37-12 12 16,7-16-12-16,-44 28 7 0,0 0-7 0,63-47 7 15,15-12-7-15,-78 59 6 0,0 0-6 0,86-69 7 16,4-7-7-16,-90 76 12 0,0 0-12 0,94-81 12 16,1 1-12-16,-95 80 20 0,0 0-20 0,97-78 20 15,-7-1-20-15,-90 79 25 0,0 0-25 0,95-85 25 0,11 3-25 16,-106 82 26-16,0 0-26 0,104-84 26 0,-14 8-26 16,-90 76 37-16,0 0-37 0,83-66 37 0,-16 16-37 15,-67 50 39-15,0 0-39 0,58-38 39 0,-3 6-39 16,-55 32 23-16,0 0-23 0,46-20 24 0,-11 1-24 15,-35 19 11-15,0 0-11 0,26-13 11 0,-11 8-11 16,-15 5 5-16,0 0-5 0,8-1 5 0,-2-3-5 16,2 1-749-16</inkml:trace>
  <inkml:trace contextRef="#ctx0" brushRef="#br0" timeOffset="383.97">13787 11569 695 0,'0'0'0'0,"0"0"0"15,-7 2 0-15,7-2-1 0,0 0 1 0,0 0 0 16,3 6 0-16,-3-6-1 0,0 0 1 0,18 6 0 16,13 1 0-16,-31-7-2 0,0 0 2 0,45 6-2 15,0 7 2-15,-45-13-2 0,0 0 2 0,50 17-1 16,-4-5 1-16,-46-12-2 0,0 0 2 0,44 24-1 15,-9 9 1-15,-35-33-1 0,0 0 1 0,32 40 0 16,-8-4 0-16,-24-36-1 0,0 0 1 0,23 33 0 16,-1-9 0-16,-22-24 0 0,0 0 0 0,26 16 0 15,6-11 0-15,-32-5 0 0,0 0 0 0,37-5 0 16,12-26 0-16,-49 31 0 0,0 0 0 0,64-52 1 0,12-23-1 16,-76 75 14-16,0 0-14 0,91-93 14 0,26-19-14 15,-117 112 39-15,0 0-39 0,132-125 40 0,21-3-40 16,-153 128 45-16,0 0-45 0,180-140 46 0,20-16-46 15,-200 156 46-15,0 0-46 0,208-158 46 0,2 8-46 16,-210 150 31-16,0 0-31 0,185-130 32 0,-35 31-32 16,-150 99 20-16,0 0-20 0,113-83 21 0,-46 4-21 15,0-1-747-15</inkml:trace>
  <inkml:trace contextRef="#ctx0" brushRef="#br0" timeOffset="4016.21">26136 6242 326 0,'0'0'0'0,"0"0"0"0,3-17 0 0,-3 17 3 16,0 0-3-16,2-12 4 0,0 1-4 0,-2 11 32 0,0 0-32 15,0-5 32-15,-2-4-32 0,2 9 61 0,0 0-61 16,0-6 62-16,2 0-62 0,-2 6 58 0,0 0-58 16,0 0 58-16,3-12-58 0,-3 12 38 0,0 0-38 15,0 0 38-15,4-7-38 0,-4 7 27 0,0 0-27 16,0 0 27-16,7-8-27 0,-7 8 19 0,0 0-19 0,12-9 20 15,15-7-20-15,-27 16 12 0,0 0-12 0,26-12 12 16,-10 5-12-16,-16 7 6 0,0 0-6 0,10-1 6 16,-1-3-6-16,-9 4 2 0,0 0-2 0,14 4 3 15,11 1-3-15,-25-5 0 0,0 0 0 0,32 12 0 16,8 7 0-16,-40-19 0 0,0 0 0 0,43 21 0 16,1 3 0-16,-44-24-1 0,0 0 1 0,40 24 0 15,-4 4 0-15,-36-28-2 0,0 0 2 0,33 33-1 16,-3 0 1-16,-30-33-2 0,0 0 2 0,30 40-1 15,-2 10 1-15,-28-50-2 0,0 0 2 0,27 62-1 0,-2 9 1 16,-25-71-1-16,0 0 1 0,22 80-1 0,0 4 1 16,-22-84-1-16,0 0 1 0,23 90 0 0,1 18 0 15,-24-108 0-15,0 0 0 0,27 105 0 0,1-3 0 16,-28-102 0-16,0 0 0 0,26 108 1 0,1 1-1 16,-27-109 2-16,0 0-2 0,25 109 2 0,-3-12-2 15,-22-97 5-15,0 0-5 0,20 96 5 0,-4 1-5 0,-16-97 9 16,0 0-9-16,10 94 9 0,-3-9-9 0,-7-85 11 15,0 0-11-15,6 76 12 0,-3-2-12 0,-3-74 11 16,0 0-11-16,2 76 12 0,-2 4-12 0,0-80 14 16,0 0-14-16,-2 81 15 0,-3 1-15 0,5-82 15 0,0 0-15 15,-2 76 16-15,7 9-16 0,-5-85 24 0,0 0-24 16,9 88 24-16,0 2-24 0,-9-90 25 0,0 0-25 16,11 93 26-16,-1 1-26 0,-10-94 28 0,0 0-28 0,9 95 29 15,-2 5-29-15,-7-100 27 0,0 0-27 0,7 95 28 16,-2-8-28-16,-5-87 21 0,0 0-21 0,4 83 22 15,0-3-22-15,-4-80 17 0,0 0-17 0,5 72 17 16,2-2-17-16,-7-70 12 0,0 0-12 0,7 64 13 16,-2-16-13-16,-5-48 12 0,0 0-12 0,6 42 13 15,-3-3-13-15,-3-39 11 0,0 0-11 0,5 40 11 16,-3-7-11-16,-2-33 9 0,0 0-9 0,0 33 9 16,0-2-9-16,0-31 8 0,0 0-8 0,2 28 9 15,1-1-9-15,-3-27 8 0,0 0-8 0,4 23 8 16,-2-11-8-16,-2-12 9 0,0 0-9 0,-2 7 10 15,2-7-10-15,0 0 9 0,0 0-9 0,-5 7 10 16,5-7-10-16,0 0 9 0,0 0-9 0,0 0 10 0,-6 7-10 16,6-7 9-16,0 0-9 0,0 0 9 0,-17 15-9 15,17-15 7-15,0 0-7 0,-25 16 7 0,-10 6-7 16,35-22 7-16,0 0-7 0,-44 25 7 0,-15 1-7 16,59-26 4-16,0 0-4 0,-70 27 4 0,-11 1-4 15,81-28 4-15,0 0-4 0,-90 29 4 0,-9 3-4 16,99-32 5-16,0 0-5 0,-99 29 5 0,-5-1-5 0,104-28 7 15,0 0-7-15,-97 29 7 0,4 2-7 0,93-31 7 16,0 0-7-16,-87 26 8 0,10-2-8 0,77-24 9 16,0 0-9-16,-71 23 10 0,13-6-10 0,58-17 9 15,0 0-9-15,-43 14 10 0,17-5-10 0,26-9 9 16,0 0-9-16,-16 5 10 0,7-2-10 0,9-3 9 0,0 0-9 16,0 0 9-16,0 0-9 0,0 0 10 0,0 0-10 15,-7 4 11-15,7-4-11 0,0 0 8 0,0 0-8 16,0 0 9-16,0 0-9 0,0 0 8 0,0 0-8 0,0 0 9 15,0 0-9-15,0 0 5 0,0 0-5 0,0 0 6 16,-19 21-6-16,19-21 0 0,0 0 0 0,-34 27 1 16,-22 8-1-16,-1 0-1203 0</inkml:trace>
  <inkml:trace contextRef="#ctx0" brushRef="#br0" timeOffset="15083">12548 14320 180 0,'0'0'0'0,"0"0"0"0,0 0 0 0,0 0 2 0,0 0-2 16,0 0 2-16,0 0-2 0,0 0 15 0,0 0-15 15,0 0 15-15,0 0-15 0,0 0 32 0,0 0-32 16,0 0 32-16,0 0-32 0,0 0 27 0,0 0-27 16,0 0 28-16,0 0-28 0,0 0 22 0,0 0-22 15,0 0 23-15,0 0-23 0,0 0 17 0,0 0-17 0,0 0 18 16,0 0-18-16,0 0 12 0,0 0-12 0,0 0 13 15,25 25-13-15,-25-25 9 0,0 0-9 0,23 36 9 16,2 12-9-16,-25-48 8 0,0 0-8 0,23 61 9 16,-1 12-9-16,-22-73 6 0,0 0-6 0,18 81 7 15,0 6-7-15,-18-87 5 0,0 0-5 0,19 83 6 16,-5-12-6-16,-14-71 5 0,0 0-5 0,14 62 6 16,-1-9-6-16,-13-53 2 0,0 0-2 0,9 40 3 15,-4-12-3-15,-5-28 3 0,0 0-3 0,3 19 3 16,3-5-3-16,-6-14 2 0,0 0-2 0,8 10 3 0,-4-3-3 15,-4-7 2-15,0 0-2 0,14-5 2 0,14-18-2 16,-28 23 2-16,0 0-2 0,41-38 2 0,7-14-2 16,-48 52 1-16,0 0-1 0,56-69 1 0,15-22-1 15,-71 91 5-15,0 0-5 0,74-104 5 0,10-9-5 16,-84 113 17-16,0 0-17 0,90-116 18 0,14-10-18 16,-104 126 27-16,0 0-27 0,108-130 28 0,-8 0-28 15,-100 130 29-15,0 0-29 0,96-112 29 0,8 12-29 0,-104 100 28 16,0 0-28-16,93-85 29 0,-12 19-29 0,-81 66 26 15,0 0-26-15,66-59 27 0,-13 12-27 0,-53 47 23 16,0 0-23-16,40-36 23 0,-12 14-23 0,-28 22 18 16,0 0-18-16,22-13 19 0,-5 8-19 0,-17 5 17 0,0 0-17 15,11-1 18-15,-4-1-18 0,-7 2 13 0,0 0-13 16,0 0 13-16,0 0-13 0,0 0 9 0,0 0-9 16,7 0 10-16,-7 0-10 0,0 0 6 0,0 0-6 15,0 15 6-15,0 18-6 0,0-33 1 0,0 0-1 0,-5 40 1 16,-10 14-1-16,-2-1-675 0</inkml:trace>
  <inkml:trace contextRef="#ctx0" brushRef="#br0" timeOffset="20923.16">10924 16380 393 0,'0'0'0'16,"0"0"0"-16,0 0 0 0,0 0 2 0,0 0-2 0,0 0 2 15,0 0-2-15,0 0 10 0,0 0-10 0,0 0 10 16,-18 7-10-16,18-7 11 0,0 0-11 0,0 0 11 16,-9 0-11-16,9 0 12 0,0 0-12 0,0 0 12 15,-5-2-12-15,5 2 9 0,0 0-9 0,0 0 10 16,-7-7-10-16,7 7 7 0,0 0-7 0,0 0 8 16,0 0-8-16,0 0-313 0</inkml:trace>
  <inkml:trace contextRef="#ctx0" brushRef="#br0" timeOffset="23034.22">10978 16352 113 0,'0'0'0'0,"0"0"0"0,18 7 0 16,-18-7 2-16,0 0-2 0,18 9 2 0,5 6-2 16,-23-15 1-16,0 0-1 0,28 16 2 0,9-2-2 15,-37-14 0-15,0 0 0 0,39 12 1 0,-8 2-1 16,-31-14 0-16,0 0 0 0,29 12 0 0,1-4 0 0,-30-8 2 15,0 0-2-15,33 7 2 0,6-2-2 16,-39-5 8-16,0 0-8 0,37 4 8 0,-2-4-8 0,-35 0 11 16,0 0-11-16,29-2 12 0,1-1-12 0,-30 3 16 15,0 0-16-15,24-5 16 0,-1-2-16 0,-23 7 14 16,0 0-14-16,27-7 15 0,11 2-15 0,-38 5 17 0,0 0-17 16,37-7 17-16,4 0-17 0,-41 7 15 0,0 0-15 15,41-6 15-15,1 5-15 0,-42 1 15 0,0 0-15 16,42-4 15-16,-1-1-15 0,-41 5 21 0,0 0-21 0,40-10 22 15,-1-4-22-15,-39 14 25 0,0 0-25 0,39-16 26 16,2 2-26-16,-41 14 23 0,0 0-23 0,40-15 24 16,6-4-24-16,-46 19 17 0,0 0-17 0,44-21 17 15,2-3-17-15,-46 24 11 0,0 0-11 0,49-24 11 16,-3 3-11-16,-46 21 6 0,0 0-6 0,50-21 7 16,-6 2-7-16,-44 19 4 0,0 0-4 0,49-19 5 15,6 0-5-15,-55 19 8 0,0 0-8 0,54-16 9 16,1 9-9-16,-55 7 13 0,0 0-13 0,51-3 14 15,-3 0-14-15,-48 3 17 0,0 0-17 0,46 0 18 0,-6 3-18 16,-40-3 16-16,0 0-16 0,36 9 17 0,-3 6-17 16,-33-15 14-16,0 0-14 0,35 18 15 0,6 1-15 15,-41-19 8-15,0 0-8 0,41 22 8 0,3 4-8 16,-44-26 6-16,0 0-6 0,46 31 6 0,-1 6-6 16,-45-37 4-16,0 0-4 0,48 36 5 0,-2 2-5 15,-46-38 5-15,0 0-5 0,47 38 6 0,-2 0-6 16,-45-38 6-16,0 0-6 0,45 35 6 0,5-2-6 0,-50-33 5 15,0 0-5-15,49 31 6 0,1-2-6 0,-50-29 2 16,0 0-2-16,49 26 3 0,0-5-3 0,-49-21 0 16,0 0 0-16,50 12 1 0,-8-9-1 0,-42-3 0 0,0 0 0 15,41 0 0-15,3-1 0 0,-44 1 0 0,0 0 0 16,49-5 0-16,1-8 0 0,-50 13 0 0,0 0 0 16,49-17 0-16,-3-5 0 0,-46 22 0 0,0 0 0 15,42-25 0-15,-1 3 0 0,-41 22 0 0,0 0 0 16,35-21 1-16,-3 0-1 0,-32 21 2 0,0 0-2 0,35-20 3 15,0-6-3-15,-35 26 4 0,0 0-4 0,41-26 4 16,-1 0-4-16,-40 26 6 0,0 0-6 0,46-25 6 16,0 1-6-16,-46 24 8 0,0 0-8 0,53-22 8 15,2-1-8-15,-55 23 8 0,0 0-8 0,53-22 9 16,-2-1-9-16,-51 23 9 0,0 0-9 0,49-22 9 16,4 4-9-16,-53 18 7 0,0 0-7 0,57-24 8 15,4-7-8-15,-61 31 5 0,0 0-5 0,67-35 5 16,2-3-5-16,-69 38 2 0,0 0-2 0,69-41 2 15,-2-9-2-15,-67 50 2 0,0 0-2 0,72-51 2 16,1 0-2-16,-73 51 1 0,0 0-1 0,70-54 1 0,2-7-1 16,-72 61 0-16,0 0 0 0,71-58 1 0,-6-1-1 15,-65 59 0-15,0 0 0 0,64-57 0 0,-1-4 0 16,-63 61 0-16,0 0 0 0,64-59 1 0,-6-3-1 16,-58 62 0-16,0 0 0 0,51-66 1 0,-7-5-1 15,-44 71 0-15,0 0 0 0,41-71 1 0,-9 2-1 16,-32 69 3-16,0 0-3 0,26-64 4 0,-7 9-4 15,-19 55 6-15,0 0-6 0,15-42 6 0,-7 14-6 16,-8 28 10-16,0 0-10 0,4-17 10 0,-4 7-10 16,0 10 12-16,0 0-12 0,-7-11 12 0,-7-6-12 0,14 17 24 15,0 0-24-15,-29-35 25 0,-15-20-25 0,44 55 31 16,0 0-31-16,-56-59 31 0,-9 0-31 0,65 59 33 0,0 0-33 16,-69-48 33-16,2 8-33 0,67 40 30 0,0 0-30 15,-65-31 31-15,-6 5-31 0,71 26 25 0,0 0-25 16,-72-23 26-16,-1 6-26 0,73 17 16 0,0 0-16 15,-68-15 16-15,-8 1-16 0,76 14 15 0,0 0-15 0,-74-11 15 16,3 1-15-16,71 10 9 0,0 0-9 0,-72-7 10 16,-6 2-10-16,78 5 7 0,0 0-7 0,-84-4 7 15,2 4-7-15,82 0 4 0,0 0-4 0,-81 4 5 16,4 1-5-16,77-5 3 0,0 0-3 0,-78 7 4 16,2 2-4-16,76-9 2 0,0 0-2 0,-76 8 3 15,16 3-3-15,60-11 2 0,0 0-2 0,-56 10 2 16,-1-1-2-16,57-9 1 0,0 0-1 0,-54 8 1 15,4 4-1-15,50-12 0 0,0 0 0 0,-49 16 1 16,0-2-1-16,49-14 0 0,0 0 0 0,-46 15 0 16,-4 3 0-16,50-18-1 0,0 0 1 0,-49 17 0 15,0 0 0-15,49-17-4 0,0 0 4 0,-50 19-3 0,4 0 3 16,46-19-8-16,0 0 8 0,-49 21-8 0,-4 0 8 16,53-21-11-16,0 0 11 0,-55 19-11 0,-3-3 11 15,58-16-14-15,0 0 14 0,-55 13-13 0,6-2 13 16,49-11-18-16,0 0 18 0,-51 14-18 0,-7 5 18 15,58-19-14-15,0 0 14 0,-67 20-14 0,-9 3 14 16,76-23-10-16,0 0 10 0,-83 22-9 0,-7 1 9 0,90-23-6 16,0 0 6-16,-95 19-6 0,-4-5 6 0,99-14-5 15,0 0 5-15,-101 5-4 0,-6-12 4 0,107 7-4 0,0 0 4 16,-113-5-3-16,-3 7 3 0,116-2-1 0,0 0 1 16,-119 12-1-16,1 12 1 0,118-24 0 0,0 0 0 15,-122 31 0-15,10 2 0 0,112-33 0 16,0 0 0-16,-110 36 0 0,13-1 0 0,97-35 1 0,0 0-1 15,-90 29 1-15,4-6-1 0,86-23 1 0,0 0-1 16,-87 17 1-16,1-3-1 0,86-14 0 0,0 0 0 16,-88 7 0-16,10-9 0 0,78 2-7 0,0 0 7 0,-72-7-6 15,-4-1 6-15,76 8-24 0,0 0 24 0,-78-9-24 16,1 2 24-16,77 7-25 0,0 0 25 0,-73-7-24 16,12 0 24-16,61 7-32 0,0 0 32 0,-51-8-31 15,5-5 31-15,46 13-14 0,0 0 14 0,-36-13-13 16,8-1 13-16,28 14-2 0,0 0 2 0,-25-12-2 15,1 1 2-15,24 11 0 0,0 0 0 0,-27-14 1 16,1-5-1-16,26 19 5 0,0 0-5 0,-28-15 5 16,-4-3-5-16,32 18 11 0,0 0-11 0,-30-13 11 0,3 2-11 15,27 11 16-15,0 0-16 0,-28-12 16 16,-9-9-16-16,37 21 17 0,0 0-17 0,-39-19 17 0,2 6-17 16,37 13 17-16,0 0-17 0,-40-11 17 15,-11 4-17-15,51 7 8 0,0 0-8 0,-57 0 8 16,-3 9-8-16,60-9 4 0,0 0-4 0,-63 14 4 0,-1 1-4 15,64-15 0-15,0 0 0 0,-53 16 1 0,16-2-1 16,37-14 0-16,0 0 0 0,-39 15 0 0,-8 4 0 16,47-19-1-16,0 0 1 0,-44 19-1 0,14-8 1 15,30-11-4-15,0 0 4 0,-28 14-4 0,-8 6 4 0,36-20-6 16,0 0 6-16,-33 23-5 0,10-2 5 0,23-21-6 16,0 0 6-16,-21 32-6 0,-11 22 6 0,32-54-4 0,0 0 4 15,-32 64-3-15,11-2 3 0,21-62-4 0,0 0 4 16,-16 66-3-16,7 2 3 0,9-68-3 0,0 0 3 15,-9 76-3-15,1 16 3 0,8-92-5 0,0 0 5 16,-4 96-4-16,8-2 4 0,-4-94-6 0,0 0 6 0,5 92-5 16,7-11 5-16,-12-81-5 0,0 0 5 0,18 73-4 15,5-1 4-15,-23-72-7 0,0 0 7 0,28 70-6 16,4-8 6-16,-32-62-7 0,0 0 7 0,39 57-7 16,6-9 7-16,-45-48-9 0,0 0 9 0,50 44-8 15,-3-6 8-15,-47-38-20 0,0 0 20 0,53 31-20 16,0-14 20-16,-53-17-28 0,0 0 28 0,60 12-28 15,13-8 28-15,-73-4-26 0,0 0 26 0,81-4-25 16,0-6 25-16,-81 10-29 0,0 0 29 0,85-16-28 16,1-8 28-16,-86 24-22 0,0 0 22 0,86-29-22 15,8-6 22-15,-94 35-12 0,0 0 12 0,95-33-12 16,-14 6 12-16,-81 27-7 0,0 0 7 0,78-23-7 0,-1 4 7 16,-77 19-2-16,0 0 2 0,76-16-1 0,-3 3 1 15,-73 13 0-15,0 0 0 0,63-13 0 0,-8 3 0 16,-55 10 0-16,0 0 0 0,46-10 0 0,-6-1 0 15,-40 11 1-15,0 0-1 0,36-8 1 0,-5 1-1 16,-31 7 2-16,0 0-2 0,32 0 2 0,0 8-2 16,-32-8 1-16,0 0-1 0,35 11 2 0,0-1-2 0,-35-10 0 15,0 0 0-15,34 11 1 0,1-3-1 0,0 3-476 16</inkml:trace>
  <inkml:trace contextRef="#ctx0" brushRef="#br0" timeOffset="23294.45">12247 15966 393 0,'0'0'0'0,"0"0"0"16,1 19 0-16,-1-19 5 0,0 0-5 0,4 19 5 16,1 9-5-16,-5-28 8 0,0 0-8 0,7 31 9 15,-5 4-9-15,-2-35 9 0,0 0-9 0,0 27 10 16,0-13-10-16,0-14 7 0,0 0-7 0,4 9 7 0,-4-9-7 16,0 0-280-16</inkml:trace>
  <inkml:trace contextRef="#ctx0" brushRef="#br0" timeOffset="25951.22">27458 12531 1211 0,'0'0'0'0,"0"0"0"0,-21-19 0 16,21 19 11-16,0 0-11 0,-19-14 11 16,-4-5-11-16,23 19 16 0,0 0-16 0,-21-16 17 0,0 4-17 15,21 12 10-15,0 0-10 0,-29-5 10 0,-11 9-10 16,40-4 0-16,0 0 0 0,-46 17 0 0,-9 21 0 16,55-38-2-16,0 0 2 0,-60 66-1 0,-3 34 1 0,63-100-3 15,0 0 3-15,-65 132-2 0,3 23 2 0,62-155-3 16,0 0 3-16,-53 179-3 0,16 9 3 0,37-188-3 0,0 0 3 15,-21 170-2-15,17-37 2 0,4-133-3 0,0 0 3 16,18 106-3-16,19-28 3 0,-37-78-4 0,0 0 4 16,58 64-3-16,18-21 3 0,-76-43-3 0,0 0 3 15,86 19-2-15,11-29 2 0,-97 10 0 0,0 0 0 16,104-35 0-16,2-22 0 0,-106 57 1 0,0 0-1 0,108-78 2 16,7-31-2-16,-115 109 13 0,0 0-13 0,114-132 14 15,1-22-14-15,-115 154 20 0,0 0-20 0,106-164 20 16,-13-4-20-16,-93 168 31 0,0 0-31 0,81-171 32 15,-14 3-32-15,-67 168 33 0,0 0-33 0,55-158 33 16,-14 13-33-16,-41 145 30 0,0 0-30 0,30-133 31 16,-8 3-31-16,-22 130 28 0,0 0-28 0,13-106 29 15,-13 20-29-15,0 86 29 0,0 0-29 0,-5-74 29 16,-3 18-29-16,8 56 25 0,0 0-25 0,-8-41 25 16,1 16-25-16,7 25 22 0,0 0-22 0,0 0 22 15,-11 25-22-15,11-25 19 0,0 0-19 0,-4 62 20 0,1 47-20 16,3-109 16-16,0 0-16 0,0 140 17 0,3 23-17 15,-3-163 9-15,0 0-9 0,6 176 9 0,3-1-9 16,-9-175 4-16,0 0-4 0,10 170 4 0,4-21-4 16,-14-149 1-16,0 0-1 0,18 117 1 0,3-29-1 15,-21-88 0-15,0 0 0 0,19 61 1 0,-6-25-1 16,-13-36 0-16,0 0 0 0,21 6 1 0,21-24-1 16,-42 18 0-16,0 0 0 0,51-53 0 0,4-32 0 0,-55 85 0 15,0 0 0-15,60-101 1 0,5-4-1 0,-65 105 1 16,0 0-1-16,71-97 2 0,7 9-2 0,-78 88 3 15,0 0-3-15,77-68 3 0,-1 39-3 0,-76 29 5 0,0 0-5 16,76-12 6-16,-4 24-6 0,-72-12 6 0,0 0-6 16,65 26 7-16,-3 12-7 0,-62-38 7 0,0 0-7 15,62 38 7-15,0-4-7 0,-62-34 6 0,0 0-6 16,60 25 6-16,-2-15-6 0,-58-10 5 0,0 0-5 16,58-3 5-16,-3-11-5 0,-55 14 4 0,0 0-4 15,49-28 5-15,-5-13-5 0,-44 41 4 0,0 0-4 0,37-54 5 16,-7 2-5-16,-30 52 4 0,0 0-4 0,20-52 4 15,-13 11-4-15,-7 41 3 0,0 0-3 0,-4-32 4 16,-10 8-4-16,14 24 4 0,0 0-4 0,-25-12 4 16,-8 9-4-16,33 3 5 0,0 0-5 0,-44 15 6 15,-6 22-6-15,50-37 5 0,0 0-5 0,-47 57 5 16,3 21-5-16,44-78 4 0,0 0-4 0,-36 83 5 16,13-7-5-16,23-76 2 0,0 0-2 0,-8 71 3 15,15-12-3-15,-7-59 1 0,0 0-1 0,16 50 1 0,8-14-1 16,-24-36 0-16,0 0 0 0,36 26 1 0,13-10-1 15,-49-16 0-15,0 0 0 0,55 0 0 0,3-18 0 16,-58 18 0-16,0 0 0 0,58-38 1 0,6-24-1 16,-64 62 1-16,0 0-1 0,70-75 1 0,9-11-1 15,-79 86 0-15,0 0 0 0,80-80 0 0,-10 20 0 16,-70 60 0-16,0 0 0 0,53-47 1 0,-23 23-1 16,-30 24 1-16,0 0-1 0,25-7 1 0,-2 12-1 15,-23-5 2-15,0 0-2 0,25 24 2 0,-2 25-2 0,-23-49 2 16,0 0-2-16,15 50 2 0,-9-7-2 0,-6-43 2 15,0 0-2-15,-2 33 2 0,-3-7-2 0,5-26 2 0,0 0-2 16,-4 19 3-16,6-9-3 0,-2-10 2 0,0 0-2 16,2 7 3-16,-2-7-3 0,0 0 2 0,0 0-2 15,5-7 2-15,11-17-2 0,-16 24 2 0,0 0-2 16,26-40 3-16,18-17-3 0,-44 57 2 0,0 0-2 16,53-64 3-16,0 7-3 0,-53 57 3 0,0 0-3 0,55-45 3 15,-6 14-3-15,-49 31 4 0,0 0-4 0,46-17 5 16,2 13-5-16,-48 4 7 0,0 0-7 0,51 7 7 15,2 17-7-15,-53-24 7 0,0 0-7 0,49 37 8 16,-12 13-8-16,-37-50 8 0,0 0-8 0,28 52 8 16,-10 2-8-16,-18-54 6 0,0 0-6 0,9 46 7 15,-7-8-7-15,-2-38 3 0,0 0-3 0,-2 31 4 16,0-10-4-16,2-21 1 0,0 0-1 0,-7 16 2 16,-9-6-2-16,16-10 0 0,0 0 0 0,-21 2 0 15,-5-11 0-15,26 9-5 0,0 0 5 0,-29-33-4 16,-1-29 4-16,0 0-1504 0</inkml:trace>
  <inkml:trace contextRef="#ctx0" brushRef="#br0" timeOffset="26200.2">31492 10676 1199 0,'0'0'0'0,"0"0"0"0,6 14 0 0,-6-14 0 16,0 0 0-16,9 36 0 0,3 35 0 0,-12-71 0 0,0 0 0 15,14 86 0-15,0 15 0 0,-14-101 14 0,0 0-14 16,13 102 14-16,-6-10-14 0,-7-92 15 0,0 0-15 16,5 72 15-16,0-21-15 0,-5-51 11 0,0 0-11 15,5 34 12-15,-1-18-12 0,-1-1-900 0</inkml:trace>
  <inkml:trace contextRef="#ctx0" brushRef="#br0" timeOffset="26567.08">31660 12799 1659 0,'0'0'0'0,"0"0"0"0,0 0 0 0,0 0-3 16,0 0 3-16,-9 14-3 0,6 7 3 0,3-21 0 0,0 0 0 16,0 24 0-16,1-5 0 0,-1-19 1 0,0 0-1 15,2 14 1-15,0 0-1 0,-2-14 0 0,0 0 0 16,0 10 0-16,0-10 0 0,0 0-1 0,0 0 1 16,0 0-1-16,0 0 1 0,0 0-4 0,0 0 4 0,2-19-4 15,1-14 4-15,1 0-1174 0</inkml:trace>
  <inkml:trace contextRef="#ctx0" brushRef="#br0" timeOffset="27149.83">32202 12952 1323 0,'0'0'0'0,"0"0"0"15,0 0 0-15,0 0-1 0,0 0 1 0,8-11 0 0,14-4 0 16,-22 15-1-16,0 0 1 0,33-35-1 0,11-24 1 16,-44 59 0-16,0 0 0 0,41-60 1 0,-13 2-1 15,-28 58-1-15,0 0 1 0,19-50 0 0,-10 5 0 16,-9 45-1-16,0 0 1 0,2-36 0 0,-7 5 0 16,5 31 0-16,0 0 0 0,-14-26 0 0,-8 5 0 15,22 21 2-15,0 0-2 0,-26-12 3 0,-4 14-3 16,30-2 9-16,0 0-9 0,-35 24 10 0,-8 28-10 15,43-52 7-15,0 0-7 0,-38 57 7 0,9 7-7 0,29-64 6 16,0 0-6-16,-17 55 7 0,11-11-7 0,6-44 7 16,0 0-7-16,0 29 8 0,2-13-8 0,-2-16 7 15,0 0-7-15,11 12 8 0,6 0-8 0,-17-12 6 0,0 0-6 16,20 8 7-16,-4-4-7 0,-16-4 6 0,0 0-6 16,24-10 7-16,20-18-7 0,-44 28 19 0,0 0-19 15,50-38 19-15,-3-9-19 0,-47 47 24 0,0 0-24 16,41-48 25-16,-4-1-25 0,-37 49 26 0,0 0-26 0,30-40 26 15,-7 18-26-15,-23 22 26 0,0 0-26 0,16-12 27 16,-6 8-27-16,-10 4 18 0,0 0-18 0,20 9 19 16,13 22-19-16,-33-31 11 0,0 0-11 0,36 45 12 15,1 16-12-15,-37-61 8 0,0 0-8 0,33 64 9 16,-1-7-9-16,-32-57 6 0,0 0-6 0,32 52 6 16,1-7-6-16,-33-45 4 0,0 0-4 0,34 39 4 15,-4-2-4-15,-30-37 5 0,0 0-5 0,23 27 5 16,-8-11-5-16,-15-16 5 0,0 0-5 0,13 10 6 15,1 3-6-15,-14-13 6 0,0 0-6 0,11 8 6 0,-11-8-6 16,0 0 5-16,0 0-5 0,14-5 6 0,12-24-6 16,-26 29 2-16,0 0-2 0,25-54 2 15,-13-29-2-15,0 0-1263 0</inkml:trace>
  <inkml:trace contextRef="#ctx0" brushRef="#br0" timeOffset="27300.11">32962 12323 1322 0,'0'0'0'0,"0"0"40"16,0 0-40-16,-13 57 41 0,-2 49-41 0,15-106 19 16,0 0-19-16,-23 123 20 0,-6 7-20 0,29-130 1 15,0 0-1-15,-33 129 1 0,-4 6-1 0,37-135-2 0,0 0 2 16,-41 123-2-16,-1-14 2 0,0-1-1020 0</inkml:trace>
  <inkml:trace contextRef="#ctx0" brushRef="#br0" timeOffset="27649.8">32900 13282 1197 0,'37'-21'0'0,"-37"21"18"0,0 0-18 0,74-46 18 15,7-17-18-15,-81 63 7 0,0 0-7 0,76-67 8 16,-12 1-8-16,-64 66 0 0,0 0 0 0,56-64 1 0,-6 7-1 16,-50 57 0-16,0 0 0 0,40-54 0 0,-12 13 0 15,-28 41 0-15,0 0 0 0,20-35 0 0,-10 13 0 16,-10 22 0-16,0 0 0 0,4-16 0 0,-9 7 0 16,5 9 0-16,0 0 0 0,-18 7 1 0,-16 17-1 15,34-24 1-15,0 0-1 0,-44 44 1 0,-12 20-1 16,56-64 1-16,0 0-1 0,-51 76 2 0,12 4-2 15,39-80 0-15,0 0 0 0,-28 70 1 0,12-12-1 0,16-58 2 16,0 0-2-16,2 45 2 0,20-11-2 0,-22-34 4 16,0 0-4-16,57 19 5 0,45-15-5 0,-102-4 7 15,0 0-7-15,533-203 0 0</inkml:trace>
</inkml:ink>
</file>

<file path=ppt/ink/ink1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3:08.167"/>
    </inkml:context>
    <inkml:brush xml:id="br0">
      <inkml:brushProperty name="width" value="0.05292" units="cm"/>
      <inkml:brushProperty name="height" value="0.05292" units="cm"/>
      <inkml:brushProperty name="color" value="#FF0000"/>
    </inkml:brush>
  </inkml:definitions>
  <inkml:trace contextRef="#ctx0" brushRef="#br0">2097 5631 91 0,'0'0'0'0,"0"18"0"0,4 30 0 15,-4-48 0-15,0 0 0 0,3 55 1 0,-3-1-1 16,0-54 2-16,0 0-2 0,2 57 2 0,2 5-2 16,-4-62 5-16,0 0-5 0,0 66 6 0,-4 3-6 15,4-69 5-15,0 0-5 0,-5 64 6 0,0-3-6 16,5-61 5-16,0 0-5 0,-13 54 5 0,-1-2-5 16,14-52 9-16,0 0-9 0,-18 48 10 0,1 9-10 0,17-57 13 15,0 0-13-15,-14 59 13 0,0-2-13 0,14-57 19 16,0 0-19-16,-15 61 19 0,3-1-19 0,12-60 29 15,0 0-29-15,-9 63 29 0,0-5-29 0,9-58 34 16,0 0-34-16,-8 64 34 0,2 6-34 0,6-70 40 16,0 0-40-16,-5 69 41 0,5-2-41 0,0-67 41 0,0 0-41 15,2 66 41-15,1-5-41 0,-3-61 32 0,0 0-32 16,4 57 32-16,1 7-32 0,-5-64 24 0,0 0-24 16,5 60 24-16,-1 4-24 0,-4-64 18 0,0 0-18 15,5 61 19-15,-5 0-19 0,0-61 14 0,0 0-14 0,0 57 15 16,0 0-15-16,0-57 11 0,0 0-11 0,0 59 11 15,0 3-11-15,0-62 13 0,0 0-13 0,0 67 13 16,0-1-13-16,0-66 16 0,0 0-16 0,4 64 16 16,-4-3-16-16,0-61 20 0,0 0-20 0,5 60 21 15,-1 4-21-15,-4-64 20 0,0 0-20 0,1 70 20 16,3 2-20-16,-4-72 21 0,0 0-21 0,5 73 22 16,0 0-22-16,-5-73 22 0,0 0-22 0,8 72 23 15,-3 1-23-15,-5-73 25 0,0 0-25 0,5 74 26 16,4 3-26-16,-9-77 22 0,0 0-22 0,12 76 23 15,8 0-23-15,-20-76 25 0,0 0-25 0,17 69 26 0,-4-1-26 16,-13-68 25-16,0 0-25 0,10 69 26 0,-1 0-26 16,-9-69 22-16,0 0-22 0,5 66 23 0,2 1-23 15,-7-67 18-15,0 0-18 0,6 61 18 0,-3-4-18 16,-3-57 11-16,0 0-11 0,6 55 12 0,2 8-12 16,-8-63 8-16,0 0-8 0,9 67 9 0,0-1-9 15,-9-66 5-15,0 0-5 0,9 67 5 0,1-4-5 16,-10-63 3-16,0 0-3 0,15 65 3 0,2 5-3 0,-17-70 4 15,0 0-4-15,18 76 4 0,-1 9-4 0,-17-85 4 16,0 0-4-16,18 84 5 0,0-2-5 0,-18-82 6 0,0 0-6 16,19 86 7-16,-1 9-7 0,-18-95 7 0,0 0-7 15,23 97 7-15,-2-3-7 0,-21-94 7 0,0 0-7 16,19 90 8-16,-1 2-8 0,-18-92 6 0,0 0-6 16,18 86 7-16,1 6-7 0,-19-92 6 0,0 0-6 15,18 88 7-15,-1-14-7 0,-17-74 5 0,0 0-5 0,18 80 6 16,5 1-6-16,-23-81 5 0,0 0-5 0,14 80 6 15,0-2-6-15,-14-78 7 0,0 0-7 0,12 73 7 16,2-6-7-16,-14-67 7 0,0 0-7 0,15 69 8 16,-3 9-8-16,-12-78 5 0,0 0-5 0,14 80 6 15,-2-8-6-15,-12-72 1 0,0 0-1 0,14 73 2 16,-5-7-2-16,-9-66 0 0,0 0 0 0,6 67 0 16,-1 6 0-16,-5-73 0 0,0 0 0 0,3 73 0 15,-3 1 0-15,0-74 0 0,0 0 0 0,0 71 0 16,-5-7 0-16,5-64 0 0,0 0 0 0,-3 69 0 0,-6-1 0 15,9-68 1-15,0 0-1 0,-9 73 1 0,4 3-1 16,5-76 1-16,0 0-1 0,-6 72 2 0,6-4-2 16,0-68 1-16,0 0-1 0,-3 69 2 0,-2 5-2 15,5-74 1-15,0 0-1 0,-4 78 1 0,1 2-1 16,3-80 1-16,0 0-1 0,-2 81 1 0,-7-6-1 16,9-75 0-16,0 0 0 0,-9 79 1 0,4 6-1 15,5-85 1-15,0 0-1 0,-9 85 1 0,2 0-1 16,7-85 1-16,0 0-1 0,-5 84 1 0,-4 1-1 0,9-85 1 15,0 0-1-15,-9 92 1 0,-5 10-1 0,14-102 1 16,0 0-1-16,-11 100 2 0,2-3-2 0,9-97 1 16,0 0-1-16,-8 101 2 0,-5 15-2 0,13-116 2 15,0 0-2-15,-9 116 2 0,1 0-2 0,8-116 2 0,0 0-2 16,-9 114 2-16,-2 7-2 0,11-121 2 0,0 0-2 16,-9 123 3-16,4 3-3 0,5-126 3 0,0 0-3 15,-9 125 3-15,-3-1-3 0,12-124 3 0,0 0-3 16,-9 122 4-16,4 0-4 0,5-122 3 0,0 0-3 0,-9 120 4 15,4-1-4-15,5-119 1 0,0 0-1 0,-7 120 2 16,5 2-2-16,2-122 1 0,0 0-1 0,-4 116 2 16,-1-10-2-16,5-106 0 0,0 0 0 0,-9 104 1 15,4 1-1-15,5-105 0 0,0 0 0 0,-7 102 1 16,5-10-1-16,2-92 0 0,0 0 0 0,-7 88 1 16,2-3-1-16,5-85 1 0,0 0-1 0,-5 80 1 15,1-2-1-15,4-78 1 0,0 0-1 0,0 72 2 16,-5-8-2-16,5-64 1 0,0 0-1 0,0 59 1 15,9-5-1-15,-9-54 0 0,0 0 0 0,5 52 1 16,4-2-1-16,-9-50 0 0,0 0 0 0,5 47 1 16,2-1-1-16,-7-46 0 0,0 0 0 0,9 42 0 0,-4-6 0 15,-5-36 0-15,0 0 0 0,4 32 0 0,-3-8 0 16,-1-24-1-16,0 0 1 0,4 21 0 0,5-4 0 16,-9-17-1-16,0 0 1 0,9 15-1 0,-1-1 1 15,-8-14-1-15,0 0 1 0,2 11-1 0,-2-11 1 16,0 0-1-16,0 0 1 0,0 8 0 0,0-8 0 0,0 0 0 15,0 0 0-15,0 0 0 0,9 5 0 0,-9-5 0 16,0 0 0-16,0 0 0 0,9 9 0 0,-9-9 0 16,0 0 0-16,17 7 0 0,15 5 0 0,-32-12 1 0,0 0-1 15,41 16 1-15,-4-1-1 0,-37-15 1 0,0 0-1 16,35 14 2-16,-3-2-2 0,-32-12 3 0,0 0-3 16,32 11 4-16,3-4-4 0,-35-7 3 0,0 0-3 15,33 3 4-15,3-5-4 0,-36 2 4 0,0 0-4 16,40-3 4-16,6-4-4 0,-46 7 4 0,0 0-4 15,53-10 4-15,2-3-4 0,-55 13 4 0,0 0-4 0,58-13 4 16,-3-3-4-16,-55 16 4 0,0 0-4 0,58-17 4 16,0-2-4-16,-58 19 3 0,0 0-3 0,60-25 4 15,2-6-4-15,-62 31 6 0,0 0-6 0,63-31 6 16,6-2-6-16,-69 33 4 0,0 0-4 0,67-33 4 16,5-1-4-16,-72 34 5 0,0 0-5 0,76-38 5 15,2-2-5-15,-78 40 6 0,0 0-6 0,86-38 7 16,-1 8-7-16,-85 30 8 0,0 0-8 0,90-29 8 15,-4 1-8-15,-86 28 8 0,0 0-8 0,81-27 9 16,6-3-9-16,-87 30 6 0,0 0-6 0,81-29 6 0,-3 1-6 16,-78 28 5-16,0 0-5 0,75-29 5 0,-2-4-5 15,-73 33 4-15,0 0-4 0,63-35 4 0,-5 2-4 16,-58 33 1-16,0 0-1 0,59-33 1 0,-10 2-1 16,-49 31 0-16,0 0 0 0,48-29 1 0,-4 5-1 15,-44 24 0-15,0 0 0 0,35-21 0 0,-8 4 0 16,-27 17 0-16,0 0 0 0,19-13 0 0,-1 3 0 15,-18 10 0-15,0 0 0 0,8-7 1 0,1 5-1 16,-9 2 0-16,0 0 0 0,0 0 1 0,6 0-1 16,-6 0 1-16,0 0-1 0,0 0 1 0,0 0-1 0,0 0 0 15,0 0 0-15,0 0 1 0,0 0-1 0,0 0 0 16,0 0 0-16,0 0 0 0,0 0 0 0,0 0 0 0,0 0 0 16,-9 2 0-16,-9-4 0 0,18 2 0 0,0 0 0 15,-26-3 0-15,-8-1 0 0,34 4-1 0,0 0 1 16,-40-1-1-16,-1-1 1 0,41 2-1 0,0 0 1 0,-46-5 0 15,2-6 0-15,44 11-1 0,0 0 1 0,-44-10 0 16,10 3 0-16,34 7-1 0,0 0 1 0,-31-7-1 16,-10-5 1-16,41 12-2 0,0 0 2 0,-41-16-2 15,-3-3 2-15,44 19-4 0,0 0 4 0,-49-22-4 16,0-4 4-16,49 26-7 0,0 0 7 0,-52-31-6 16,-11-9 6-16,63 40-11 0,0 0 11 0,-65-40-10 15,1-3 10-15,64 43-14 0,0 0 14 0,-60-42-14 16,-3 8 14-16,63 34-14 0,0 0 14 0,-67-31-13 15,-2 1 13-15,69 30-8 0,0 0 8 0,-67-26-8 16,0 7 8-16,67 19-8 0,0 0 8 0,-64-19-7 16,4 2 7-16,60 17-5 0,0 0 5 0,-56-16-4 0,5 3 4 15,51 13-6-15,0 0 6 0,-53-13-5 0,-2 3 5 16,55 10-3-16,0 0 3 0,-58-9-3 0,7 1 3 16,51 8-3-16,0 0 3 0,-46-9-3 0,5 2 3 15,41 7-4-15,0 0 4 0,-40-7-3 0,-10-3 3 16,50 10-6-16,0 0 6 0,-49-14-5 0,5-3 5 15,44 17-6-15,0 0 6 0,-42-18-6 0,-2-1 6 0,44 19-21 16,0 0 21-16,-45-20-21 0,3-6 21 0,2 0-999 16</inkml:trace>
  <inkml:trace contextRef="#ctx0" brushRef="#br0" timeOffset="1283.8">1563 5418 415 0,'0'0'0'0,"0"0"0"16,0 0 0-16,0 0 3 0,0 0-3 0,-13-26 4 15,10 13-4-15,3 13 5 0,0 0-5 0,3-14 6 16,1-7-6-16,-4 21 14 0,0 0-14 0,9-19 14 15,5-2-14-15,-14 21 19 0,0 0-19 0,18-24 19 16,6-4-19-16,-24 28 11 0,0 0-11 0,30-33 11 16,-3-1-11-16,-27 34 5 0,0 0-5 0,31-37 5 15,-2-1-5-15,-29 38 7 0,0 0-7 0,35-36 7 16,2 0-7-16,-37 36 13 0,0 0-13 0,41-33 13 0,3-4-13 16,-44 37 18-16,0 0-18 0,49-36 19 0,-7 1-19 15,-42 35 24-15,0 0-24 0,41-36 24 16,5-5-24-16,-46 41 25 0,0 0-25 0,49-47 26 0,1 9-26 15,-50 38 22-15,0 0-22 0,49-40 23 0,-5-2-23 16,-44 42 16-16,0 0-16 0,46-36 17 0,9 2-17 16,-55 34 12-16,0 0-12 0,54-30 12 0,8 6-12 0,-62 24 9 15,0 0-9-15,55-24 9 0,-1-1-9 16,-54 25 8-16,0 0-8 0,53-24 8 0,2-3-8 0,-55 27 6 16,0 0-6-16,51-30 7 0,2 6-7 0,-53 24 2 15,0 0-2-15,55-19 3 0,6-2-3 0,-61 21 2 0,0 0-2 16,64-16 3-16,-4 8-3 0,-60 8 1 0,0 0-1 15,58-4 1-15,6 8-1 0,-64-4 1 0,0 0-1 16,61 12 2-16,-1 0-2 0,-60-12 1 0,0 0-1 0,62 17 2 16,-2 11-2-16,-60-28 1 0,0 0-1 0,58 31 2 15,-3 2-2-15,-55-33 0 0,0 0 0 0,58 36 0 16,6 1 0-16,-1 3-598 0</inkml:trace>
</inkml:ink>
</file>

<file path=ppt/ink/ink1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4:48.701"/>
    </inkml:context>
    <inkml:brush xml:id="br0">
      <inkml:brushProperty name="width" value="0.05292" units="cm"/>
      <inkml:brushProperty name="height" value="0.05292" units="cm"/>
      <inkml:brushProperty name="color" value="#FF0000"/>
    </inkml:brush>
  </inkml:definitions>
  <inkml:trace contextRef="#ctx0" brushRef="#br0">17052 10851 102 0,'0'0'0'16,"0"0"0"-16,17 8 0 0,-17-8 0 0,0 0 0 0,18 7 0 15,1 2 0-15,-19-9 0 0,0 0 0 0,27 8 0 16,10 12 0-16,-37-20 0 0,0 0 0 0,44 25 1 16,5 10-1-16,-49-35 0 0,0 0 0 0,50 33 1 15,1 3-1-15,-51-36 1 0,0 0-1 0,53 37 1 16,-9-10-1-16,-44-27 2 0,0 0-2 0,44 26 2 15,0 7-2-15,-44-33 2 0,0 0-2 0,44 30 3 16,2-8-3-16,-46-22 3 0,0 0-3 0,46 19 4 16,-2-7-4-16,-44-12 4 0,0 0-4 0,40 12 4 0,1-6-4 15,-41-6 6-15,0 0-6 0,34 3 6 0,-8-5-6 16,-26 2 7-16,0 0-7 0,25-5 7 0,-2-5-7 16,-23 10 8-16,0 0-8 0,23-14 9 0,-6 0-9 15,-17 14 7-15,0 0-7 0,16-19 8 0,-2 2-8 16,-14 17 5-16,0 0-5 0,12-16 5 0,-3-1-5 15,-9 17 4-15,0 0-4 0,6-21 4 0,-3-3-4 16,-3 24 5-16,0 0-5 0,0-26 6 0,-2 0-6 16,2 26 3-16,0 0-3 0,-3-23 4 0,-1 6-4 15,4 17 4-15,0 0-4 0,-3-19 4 0,-4 5-4 0,7 14 8 16,0 0-8-16,-13-15 9 0,-4-4-9 0,17 19 12 16,0 0-12-16,-20-18 12 0,-4 1-12 0,24 17 10 0,0 0-10 15,-25-19 11-15,-12-2-11 0,37 21 10 0,0 0-10 16,-35-22 11-16,-6 4-11 0,41 18 9 0,0 0-9 15,-44-19 10-15,-2 2-10 0,46 17 11 0,0 0-11 16,-46-21 11-16,0 2-11 0,46 19 10 0,0 0-10 16,-44-14 10-16,-2 7-10 0,46 7 10 0,0 0-10 0,-44-8 10 15,0-1-10-15,44 9 9 0,0 0-9 0,-42-3 10 16,-6 4-10-16,6 1-252 0</inkml:trace>
  <inkml:trace contextRef="#ctx0" brushRef="#br0" timeOffset="16150.31">12915 13180 975 0,'0'0'0'0,"0"0"0"0,-58-19 0 16,58 19 30-16,0 0-30 0,-46-28 30 0,6-8-30 15,40 36 89-15,0 0-89 0,-32-36 90 0,9 8-90 16,23 28 78-16,0 0-78 0,-18-24 78 0,4 1-78 16,14 23 46-16,0 0-46 0,-12-17 46 0,1 6-46 15,11 11 30-15,0 0-30 0,-7-6 30 0,7 6-30 16,0 0 24-16,0 0-24 0,-3-9 24 0,3 9-24 15,0 0 25-15,0 0-25 0,3 9 26 0,2 11-26 0,-5-20 24 16,0 0-24-16,13 42 25 0,8 24-25 16,-21-66 22-16,0 0-22 0,25 76 22 0,5-7-22 0,-30-69 22 15,0 0-22-15,28 57 23 0,0-17-23 0,-28-40 18 0,0 0-18 16,30 26 19-16,7-16-19 0,-37-10 19 0,0 0-19 16,44-3 20-16,-1-20-20 0,-43 23 20 0,0 0-20 15,47-38 21-15,11-26-21 0,-58 64 21 0,0 0-21 16,69-81 22-16,18-23-22 0,-87 104 36 0,0 0-36 15,98-106 36-15,3 4-36 0,-101 102 42 0,0 0-42 0,108-95 42 16,4-2-42-16,-112 97 42 0,0 0-42 0,108-79 43 16,-18 20-43-16,-90 59 36 0,0 0-36 0,72-42 36 15,-22 16-36-15,-50 26 31 0,0 0-31 0,33-14 32 16,-12 9-32-16,-21 5 23 0,0 0-23 0,11-2 23 16,-4 2-23-16,-7 0 14 0,0 0-14 0,0 0 14 15,9 0-14-15,-9 0 8 0,0 0-8 0,0 0 9 16,0 0-9-16,0 0 3 0,0 0-3 0,0 0 3 15,0 0-3-15,0 0 0 0,0 0 0 0,0 0 0 16,-13-8 0-16,13 8-10 0,0 0 10 0,-19-4-9 16,-22-1 9-16,41 5-29 0,0 0 29 0,-49-3-29 15,-9 8 29-15,58-5-49 0,0 0 49 0,-58 10-48 0,3 2 48 16,55-12-63-16,0 0 63 0,-53 14-62 0,11-2 62 16,42-12-57-16,0 0 57 0,-36 12-56 0,-4 6 56 15,40-18-50-15,0 0 50 0,-42 22-49 0,6 4 49 16,36-26-42-16,0 0 42 0,-31 33-42 0,6 5 42 15,25-38-32-15,0 0 32 0,-16 52-31 0,0 17 31 0,16-69-23 16,0 0 23-16,-7 87-23 0,9 22 23 0,-2-109-9 16,0 0 9-16,9 116-9 0,8-5 9 0,-17-111-2 15,0 0 2-15,23 95-2 0,4-28 2 0,-27-67 0 16,0 0 0-16,28 40 0 0,4-24 0 0,-32-16 8 0,0 0-8 16,38-7 9-16,8-26-9 0,-46 33 22 15,0 0-22-15,53-50 23 0,20-23-23 0,-73 73 35 0,0 0-35 16,82-92 36-16,10-24-36 0,-92 116 46 0,0 0-46 15,106-131 46-15,12-13-46 0,-118 144 44 0,0 0-44 16,113-138 45-16,-12 22-45 0,-101 116 31 0,0 0-31 0,84-102 31 16,-17 22-31-16,-67 80 23 0,0 0-23 0,57-66 23 15,-15 18-23-15,-42 48 10 0,0 0-10 0,37-37 11 16,-3 13-11-16,-34 24 2 0,0 0-2 0,15-17 2 16,-29-2-2-16,6 0-1525 0</inkml:trace>
  <inkml:trace contextRef="#ctx0" brushRef="#br0" timeOffset="29400.08">22117 15814 572 0,'0'0'0'0,"0"0"0"0,0 0 0 0,0 0-5 16,0 0 5-16,0 0-4 0,0 0 4 0,0 0-7 16,0 0 7-16,0 0-6 0,0 0 6 0,0 0-353 0</inkml:trace>
  <inkml:trace contextRef="#ctx0" brushRef="#br0" timeOffset="30284.27">22110 15805 371 0,'0'0'0'16,"0"0"0"-16,0 0 0 0,0 0 8 0,0 0-8 0,0 0 8 16,0 0-8-16,0 0 5 0,0 0-5 15,0 0 5-15,0 0-5 0,0 0 17 0,0 0-17 0,0 0 17 16,0 0-17-16,0 0 23 0,0 0-23 16,0 0 24-16,0 0-24 0,0 0 24 0,0 0-24 15,0 0 25-15,-1 19-25 0,1-19 19 0,0 0-19 0,-4 14 19 16,1 7-19-16,3-21 13 0,0 0-13 0,-4 17 14 15,0-3-14-15,4-14 11 0,0 0-11 0,-1 7 12 16,1-7-12-16,0 0 10 0,0 0-10 0,0 0 10 16,-4 9-10-16,4-9 13 0,0 0-13 0,0 0 13 15,0 6-13-15,0-6 16 0,0 0-16 0,0 0 16 16,0 0-16-16,0 0 20 0,0 0-20 0,0 0 21 16,-7 4-21-16,7-4 22 0,0 0-22 0,0 0 23 0,0 0-23 15,0 0 23-15,0 0-23 0,0 0 24 0,0 0-24 16,0 0 26-16,0 0-26 0,9-2 27 0,-4 4-27 15,-5-2 25-15,0 0-25 0,21 2 26 0,15-4-26 16,-36 2 20-16,0 0-20 0,46-4 21 0,-2 1-21 16,-44 3 17-16,0 0-17 0,45-3 17 0,1-3-17 15,-46 6 18-15,0 0-18 0,41-8 18 0,0-3-18 16,-41 11 19-16,0 0-19 0,35-7 20 0,2 7-20 0,-37 0 16 16,0 0-16-16,28 2 17 0,-2-2-17 0,-26 0 16 15,0 0-16-15,22 0 17 0,-5 4-17 0,-17-4 16 16,0 0-16-16,13 3 16 0,-13-3-16 0,0 0 12 15,0 0-12-15,7 4 13 0,-7-4-13 0,0 0 9 0,0 0-9 16,0 0 10-16,9 5-10 0,-9-5 7 0,0 0-7 16,0 0 7-16,0 10-7 0,0-10 4 0,0 0-4 15,-16 12 5-15,-16 7-5 0,32-19 2 0,0 0-2 0,-42 19 3 16,-10-1-3-16,52-18 2 0,0 0-2 0,-61 17 2 16,-10 0-2-16,71-17 2 0,0 0-2 0,-74 23 3 15,-9 4-3-15,83-27 1 0,0 0-1 0,-81 35 2 16,5 5-2-16,76-40 0 0,0 0 0 0,-74 38 0 15,9-9 0-15,65-29-1 0,0 0 1 0,-55 19 0 16,25-8 0-16,30-11-1 0,0 0 1 0,-19 5-1 16,10-2 1-16,9-3-3 0,0 0 3 0,0 0-3 15,0 0 3-15,0 0-3 0,0 0 3 0,18-1-3 16,10-8 3-16,-28 9-3 0,0 0 3 0,44-14-3 16,14-1 3-16,-58 15-3 0,0 0 3 0,69-19-2 0,8-2 2 15,-77 21-3-15,0 0 3 0,85-21-3 16,14 2 3-16,-99 19-4 0,0 0 4 0,104-19-3 0,-3-2 3 15,-101 21-5-15,0 0 5 0,107-22-4 0,-5-1 4 16,-102 23-3-16,0 0 3 0,103-21-3 0,-15 6 3 16,-88 15-2-16,0 0 2 0,74-16-2 0,-12 6 2 15,-62 10-2-15,0 0 2 0,40-5-1 0,-17 5 1 0,-23 0-1 16,0 0 1-16,13 1-1 0,-5-2 1 0,-8 1-1 16,0 0 1-16,0 0 0 0,9-4 0 0,-9 4 0 15,0 0 0-15,0 0 0 0,0 0 0 0,0 0 2 0,0 0-2 16,0 0 3-16,-7 7-3 0,7-7 6 0,0 0-6 15,0 0 7-15,0 0-7 0,0 0 9 0,0 0-9 16,-10 7 10-16,3-3-10 0,7-4 12 0,0 0-12 16,-13 6 12-16,-10 7-12 0,23-13 13 0,0 0-13 15,-28 19 13-15,-2 1-13 0,30-20 12 0,0 0-12 0,-23 19 13 16,11-5-13-16,12-14 2 0,0 0-2 0,-7 7 2 16,7-7-2-16,0 0 0 0,0 0 0 0,-6 7 0 15,6-7 0-15,0 0-926 0</inkml:trace>
  <inkml:trace contextRef="#ctx0" brushRef="#br0" timeOffset="34663.97">19368 16283 516 0,'0'0'0'0,"0"0"0"0,0 0 0 15,0 0-24-15,0 0 24 0,0 0-23 0,0 0 23 16,0 0-292-16</inkml:trace>
  <inkml:trace contextRef="#ctx0" brushRef="#br0" timeOffset="35113.99">19368 16290 527 0,'0'0'0'0,"0"0"0"0,0 0 0 16,0 0 23-16,0 0-23 0,0 0 24 0,0 0-24 0,0 0 56 15,0 0-56-15,0 0 57 0,0 0-57 0,0 0 42 16,0 0-42-16,0 0 43 0,0 0-43 0,0 0 28 16,0 0-28-16,0 0 29 0,0 0-29 0,0 0 16 15,0 0-16-15,0 0 16 0,0 0-16 0,0 0 10 0,0 0-10 16,0 0 11-16,0 0-11 0,0 0 5 0,0 0-5 15,0 0 6-15,37-4-6 0,-37 4 3 16,0 0-3-16,35 2 3 0,2-2-3 0,-37 0 1 0,0 0-1 16,44 0 2-16,7 0-2 0,-51 0 0 0,0 0 0 0,57 0 0 15,4-3 0-15,-61 3 0 0,0 0 0 0,66-6 0 16,-1 1 0-16,-65 5 0 0,0 0 0 0,70-3 0 16,4-1 0-16,-74 4 0 0,0 0 0 0,75-3 0 15,2-1 0-15,-77 4 0 0,0 0 0 0,81-3 0 16,-5-2 0-16,-76 5 1 0,0 0-1 0,80-9 1 15,1 0-1-15,-81 9 1 0,0 0-1 0,77-8 2 16,-3 3-2-16,-74 5 7 0,0 0-7 0,73-4 7 16,-10 1-7-16,-63 3 11 0,0 0-11 0,58-2 12 15,-3 2-12-15,-55 0 16 0,0 0-16 0,49 2 16 16,-6-1-16-16,-43-1 17 0,0 0-17 0,32 0 17 0,-11 0-17 16,-21 0 15-16,0 0-15 0,10 0 16 0,-3 0-16 15,-7 0 13-15,0 0-13 0,0 0 14 0,7 0-14 16,-7 0 11-16,0 0-11 0,0 0 12 0,0 0-12 15,0 0 9-15,0 0-9 0,0 0 9 0,0 0-9 16,0 0 8-16,0 0-8 0,0 0 9 0,0 0-9 16,0 0 7-16,0 0-7 0,0 0 7 0,0 0-7 15,0 0 5-15,0 0-5 0,0 0 6 0,0 0-6 0,0 0-804 16</inkml:trace>
</inkml:ink>
</file>

<file path=ppt/ink/ink1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5:32.135"/>
    </inkml:context>
    <inkml:brush xml:id="br0">
      <inkml:brushProperty name="width" value="0.05292" units="cm"/>
      <inkml:brushProperty name="height" value="0.05292" units="cm"/>
      <inkml:brushProperty name="color" value="#FF0000"/>
    </inkml:brush>
  </inkml:definitions>
  <inkml:trace contextRef="#ctx0" brushRef="#br0">23906 7582 348 0,'0'0'0'0,"0"0"0"16,0 0 0-16,0 0 5 0,0 0-5 0,0 0 5 16,0 0-5-16,0 0 4 0,0 0-4 0,0 0 5 0,0 0-5 15,0 0 12-15,0 0-12 0,0 0 13 0,19 8-13 16,-19-8 7-16,0 0-7 0,25 0 7 0,21 0-7 15,-46 0 3-15,0 0-3 0,51 2 4 0,4 1-4 16,-55-3 2-16,0 0-2 0,56 7 2 0,-3 2-2 16,-53-9 2-16,0 0-2 0,53 16 3 0,-5-4-3 15,-48-12 3-15,0 0-3 0,44 14 3 0,-4-1-3 16,-40-13 3-16,0 0-3 0,37 18 3 0,-5-3-3 0,-32-15 4 16,0 0-4-16,28 24 4 0,1 13-4 0,-29-37 2 15,0 0-2-15,24 38 2 0,1 9-2 0,-25-47 3 0,0 0-3 16,25 45 3-16,-2 0-3 0,-23-45 3 15,0 0-3-15,23 43 4 0,-6 5-4 0,-17-48 4 16,0 0-4-16,20 52 4 0,1 5-4 0,-21-57 4 0,0 0-4 16,19 57 4-16,-1 7-4 0,-18-64 2 0,0 0-2 15,23 70 3-15,0-1-3 0,-23-69 3 0,0 0-3 16,24 73 3-16,5 5-3 0,-29-78 4 0,0 0-4 0,26 83 5 16,2-2-5-16,-28-81 7 0,0 0-7 0,30 85 8 15,0-7-8-15,-30-78 13 0,0 0-13 0,32 76 14 16,1 5-14-16,-33-81 26 0,0 0-26 0,34 80 27 15,-2-4-27-15,-32-76 36 0,0 0-36 0,31 72 37 16,3-14-37-16,-34-58 36 0,0 0-36 0,28 64 37 16,-5 5-37-16,-23-69 32 0,0 0-32 0,18 73 33 15,-6-1-33-15,-12-72 26 0,0 0-26 0,9 64 27 16,-4 2-27-16,-5-66 20 0,0 0-20 0,6 64 21 16,-1 0-21-16,-5-64 16 0,0 0-16 0,3 66 17 15,-3 10-17-15,0-76 13 0,0 0-13 0,-1 76 14 16,-6 2-14-16,7-78 12 0,0 0-12 0,-9 83 12 0,-2 0-12 15,11-83 10-15,0 0-10 0,-7 85 11 0,4 7-11 16,3-92 8-16,0 0-8 0,-4 93 9 0,-1-1-9 16,5-92 7-16,0 0-7 0,-2 102 7 0,2 3-7 15,0-105 5-15,0 0-5 0,2 116 6 0,3 2-6 16,-5-118 5-16,0 0-5 0,9 121 6 0,7-7-6 0,-16-114 9 16,0 0-9-16,21 116 10 0,4-1-10 0,-25-115 13 15,0 0-13-15,28 116 14 0,4-2-14 0,-32-114 15 16,0 0-15-16,31 112 15 0,-1 1-15 0,-30-113 14 15,0 0-14-15,30 105 14 0,4 8-14 0,-34-113 16 0,0 0-16 16,30 109 17-16,-9 0-17 0,-21-109 16 0,0 0-16 16,16 105 17-16,0-2-17 0,-16-103 14 0,0 0-14 15,14 105 15-15,-2 8-15 0,-12-113 14 0,0 0-14 16,11 117 15-16,-2 4-15 0,-9-121 15 0,0 0-15 16,10 132 15-16,2 5-15 0,-12-137 15 0,0 0-15 0,15 142 15 15,-1-9-15-15,-14-133 13 0,0 0-13 0,16 130 14 16,-1 1-14-16,-15-131 10 0,0 0-10 0,20 132 11 15,1 4-11-15,-21-136 9 0,0 0-9 0,23 130 10 16,0-7-10-16,-23-123 10 0,0 0-10 0,26 119 11 16,4 6-11-16,-30-125 10 0,0 0-10 0,36 116 10 15,1-9-10-15,-37-107 10 0,0 0-10 0,33 101 10 16,-5-3-10-16,-28-98 12 0,0 0-12 0,25 92 13 16,-4-14-13-16,-21-78 13 0,0 0-13 0,18 73 14 15,-6-9-14-15,-12-64 14 0,0 0-14 0,9 60 15 0,-2-4-15 16,-7-56 13-16,0 0-13 0,4 55 14 0,-4 2-14 15,0-57 14-15,0 0-14 0,0 52 14 0,0-7-14 16,0-45 12-16,0 0-12 0,0 36 13 0,0-10-13 16,0-26 11-16,0 0-11 0,0 23 12 0,0-8-12 15,0-15 12-15,0 0-12 0,0 21 12 0,0 14-12 16,0-35 11-16,0 0-11 0,0 34 11 0,0-8-11 16,0-26 9-16,0 0-9 0,0 24 9 0,-2 9-9 15,2-33 7-15,0 0-7 0,-4 37 7 0,1 3-7 0,3-40 2 16,0 0-2-16,-2 38 3 0,0-9-3 0,2-29 1 15,0 0-1-15,-1 29 2 0,-1 4-2 0,2-33 0 16,0 0 0-16,-7 31 0 0,3-6 0 0,4-25 0 16,0 0 0-16,-3 29 0 0,-3 13 0 0,6-42 0 0,0 0 0 15,-7 46 1-15,-2 1-1 0,9-47 0 0,0 0 0 16,-10 45 1-16,-1 2-1 0,11-47 0 0,0 0 0 0,-12 45 1 16,-6-4-1-16,18-41 0 0,0 0 0 0,-17 40 0 15,1-2 0-15,16-38 0 0,0 0 0 0,-14 35 0 16,0-1 0-16,14-34 0 0,0 0 0 0,-15 37 0 15,3 3 0-15,12-40 0 0,0 0 0 0,-10 38 0 16,-5-5 0-16,15-33 1 0,0 0-1 0,-12 31 1 16,2-2-1-16,10-29 1 0,0 0-1 0,-9 28 1 15,0-6-1-15,9-22 0 0,0 0 0 0,-5 18 1 16,-2-8-1-16,7-10 0 0,0 0 0 0,-6 9 1 16,3-2-1-16,3-7 0 0,0 0 0 0,0 0 0 15,-9 12 0-15,9-12 0 0,0 0 0 0,-9 7 0 16,0 0 0-16,9-7 0 0,0 0 0 0,0 0 0 0,-9 8 0 15,9-8 0-15,0 0 0 0,0 0 0 0,-8 7 0 16,8-7 0-16,0 0 0 0,-9 5 0 0,-4 4 0 16,13-9-1-16,0 0 1 0,-12 12 0 0,-6 0 0 15,18-12-1-15,0 0 1 0,-17 14 0 0,-1 0 0 16,18-14-1-16,0 0 1 0,-16 12-1 0,2-5 1 0,14-7-2 16,0 0 2-16,-9 3-1 0,2 3 1 0,7-6-4 15,0 0 4-15,0 0-4 0,-5 8 4 0,5-8-6 16,0 0 6-16,0 0-5 0,0 0 5 0,0 0-6 15,0 0 6-15,0 0-6 0,-7 2 6 0,7-2-7 0,0 0 7 16,0 0-7-16,0 0 7 0,0 0-7 0,0 0 7 16,0 0-7-16,0 0 7 0,0 0-9 0,0 0 9 15,0 0-8-15,0 0 8 0,0 0-8 0,0 0 8 16,0 0-7-16,0 0 7 0,0 0-8 0,0 0 8 16,0 0-7-16,0 0 7 0,0 0-4 0,0 0 4 0,0 0-4 15,0 0 4-15,0 0-2 0,0 0 2 0,0 0-2 16,0 0 2-16,0 0-1 0,0 0 1 0,0 0 0 15,0 0 0-15,0 0 0 0,0 0 0 0,0 0 0 16,0 0 0-16,0 0 0 0,0 0 0 0,0 0 0 16,0 0 0-16,0 0 0 0,0 0 0 0,0 0 1 15,0 0-1-15,0 0 1 0,0 0-1 0,0 0 1 16,0 0-1-16,0 0 0 0,0 0 0 0,0 0 0 16,0 0 0-16,0 0-1 0,0 0 1 0,0 0-1 15,0 0 1-15,0 0-7 0,0 0 7 0,0 0-6 16,-18-7 6-16,18 7-16 0,0 0 16 0,-42-14-15 0,-25-17 15 15,0 0-1125-15</inkml:trace>
</inkml:ink>
</file>

<file path=ppt/ink/ink1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5:59.620"/>
    </inkml:context>
    <inkml:brush xml:id="br0">
      <inkml:brushProperty name="width" value="0.05292" units="cm"/>
      <inkml:brushProperty name="height" value="0.05292" units="cm"/>
      <inkml:brushProperty name="color" value="#FF0000"/>
    </inkml:brush>
  </inkml:definitions>
  <inkml:trace contextRef="#ctx0" brushRef="#br0">26742 8847 404 0,'0'0'0'15,"0"0"0"-15,0 0 0 0,0 0-2 0,0 0 2 16,0 0-2-16,0 0 2 0,0 0 0 0,0 0 0 16,0 0 1-16,0 0-1 0,0 0 1 0,0 0-1 0,0 0 1 15,16-21-1-15,-16 21 0 0,0 0 0 0,7-4 0 16,-7 4 0-16,0 0 0 0,0 0 0 0,9-8 0 16,-9 8 0-16,0 0 0 0,0 0 0 0,4-7 1 15,-4 7-1-15,0 0 0 0,0 0 0 0,10-16 1 16,6-1-1-16,-16 17 2 0,0 0-2 0,27-24 2 15,4-7-2-15,-31 31 4 0,0 0-4 0,41-33 4 16,3-7-4-16,-44 40 7 0,0 0-7 0,48-40 7 16,1 5-7-16,-49 35 5 0,0 0-5 0,51-27 6 15,2-1-6-15,-53 28 5 0,0 0-5 0,51-21 5 0,-8 9-5 16,-43 12 3-16,0 0-3 0,35-7 3 0,-5 6-3 16,-30 1 3-16,0 0-3 0,28 0 4 0,0 1-4 15,-28-1 3-15,0 0-3 0,25 4 3 0,-4 1-3 16,-21-5 2-16,0 0-2 0,19 7 3 0,-1 2-3 15,-18-9 0-15,0 0 0 0,18 15 1 0,1 9-1 16,-19-24 0-16,0 0 0 0,14 28 1 0,-5 12-1 16,-9-40 2-16,0 0-2 0,5 47 2 0,-5 1-2 0,0-48 7 15,0 0-7-15,-1 52 8 0,-3 3-8 0,4-55 16 16,0 0-16-16,-3 52 17 0,1 5-17 0,2-57 25 16,0 0-25-16,0 57 26 0,0-1-26 0,0-56 29 15,0 0-29-15,2 53 30 0,-1-1-30 0,-1-52 34 0,0 0-34 16,4 45 35-16,1 4-35 0,-5-49 34 15,0 0-34-15,7 48 34 0,2 4-34 0,-9-52 30 0,0 0-30 16,7 61 31-16,-3 1-31 0,-4-62 28 0,0 0-28 16,5 71 29-16,4-2-29 0,-9-69 29 0,0 0-29 0,5 63 29 15,-5-5-29-15,0-58 29 0,0 0-29 0,2 57 30 16,3-3-30-16,-5-54 25 0,0 0-25 0,4 55 26 16,-6 1-26-16,2-56 22 0,0 0-22 0,-4 57 23 15,-1-2-23-15,5-55 20 0,0 0-20 0,-5 56 20 16,3 3-20-16,2-59 18 0,0 0-18 0,-4 57 19 15,-3-2-19-15,7-55 15 0,0 0-15 0,-10 57 16 16,-1 7-16-16,11-64 21 0,0 0-21 0,-10 71 22 16,-3 4-22-16,13-75 23 0,0 0-23 0,-14 74 23 15,0-5-23-15,14-69 24 0,0 0-24 0,-12 71 24 16,-2 4-24-16,14-75 24 0,0 0-24 0,-15 74 24 0,0 4-24 16,15-78 19-16,0 0-19 0,-18 85 20 0,4 12-20 15,14-97 16-15,0 0-16 0,-14 96 16 0,0-4-16 16,14-92 13-16,0 0-13 0,-14 94 14 0,-1 1-14 15,15-95 12-15,0 0-12 0,-14 95 12 0,0 5-12 16,14-100 12-16,0 0-12 0,-12 97 13 0,3-10-13 16,9-87 13-16,0 0-13 0,-7 79 13 0,0-4-13 15,7-75 14-15,0 0-14 0,-5 71 14 0,1 1-14 0,4-72 14 16,0 0-14-16,-2 73 15 0,-1 0-15 0,3-73 15 16,0 0-15-16,-5 79 15 0,-4 11-15 0,9-90 12 15,0 0-12-15,-9 92 12 0,2 7-12 0,7-99 10 0,0 0-10 16,-7 102 11-16,-2 12-11 0,9-114 11 0,0 0-11 15,-14 120 12-15,-6-1-12 0,20-119 16 0,0 0-16 16,-19 123 16-16,0 1-16 0,19-124 17 0,0 0-17 16,-18 123 17-16,-5-3-17 0,23-120 23 0,0 0-23 15,-25 112 24-15,1-1-24 0,24-111 24 0,0 0-24 0,-22 107 25 16,3-6-25-16,19-101 25 0,0 0-25 16,-18 103 25-16,3 3-25 0,15-106 27 0,0 0-27 0,-15 106 28 15,1-6-28-15,14-100 24 0,0 0-24 0,-12 102 24 16,1 7-24-16,11-109 21 0,0 0-21 0,-8 104 22 15,-1-11-22-15,9-93 22 0,0 0-22 0,-11 94 22 16,-1 11-22-16,12-105 18 0,0 0-18 0,-14 102 18 16,1-12-18-16,13-90 17 0,0 0-17 0,-14 90 17 15,0 2-17-15,14-92 14 0,0 0-14 0,-12 95 15 16,3 2-15-16,9-97 14 0,0 0-14 0,-9 90 15 0,-3-3-15 16,12-87 11-16,0 0-11 0,-13 81 11 0,1-10-11 15,12-71 10-15,0 0-10 0,-12 61 10 0,1-20-10 16,11-41 11-16,0 0-11 0,-9 31 11 0,4-10-11 15,5-21 16-15,0 0-16 0,-9 14 16 0,0-4-16 16,9-10 16-16,0 0-16 0,-10 9 17 0,1 0-17 16,9-9 15-16,0 0-15 0,-12 12 15 0,-11 2-15 15,23-14 13-15,0 0-13 0,-32 19 14 0,-9 5-14 0,41-24 11 16,0 0-11-16,-45 26 12 0,-3-2-12 0,48-24 10 16,0 0-10-16,-48 17 11 0,4-8-11 0,44-9 10 15,0 0-10-15,-44 3 10 0,0-3-10 0,44 0 8 16,0 0-8-16,-42 4 8 0,5 3-8 0,37-7 5 15,0 0-5-15,-30 7 5 0,10-2-5 0,20-5 4 16,0 0-4-16,-10 5 4 0,10-5-4 0,0 0 3 0,0 0-3 16,-7 2 3-16,7-2-3 0,0 0 2 0,0 0-2 15,0 0 3-15,0 0-3 0,0 0 1 0,0 0-1 0,0 0 2 16,0 0-2-16,0 0 1 0,0 0-1 0,0 0 1 16,0 0-1-16,0 0 0 0,0 0 0 0,0 0 0 15,-11 3 0-15,11-3-2 0,0 0 2 0,0 0-2 16,2-7 2-16,0 0-1857 0</inkml:trace>
  <inkml:trace contextRef="#ctx0" brushRef="#br0" timeOffset="5421.23">17965 9477 225 0,'0'0'0'0,"0"0"0"15,57-11 0-15,-57 11 2 0,0 0-2 0,54-5 2 16,10 0-2-16,-64 5 7 0,0 0-7 0,69 0 7 16,3 2-7-16,-72-2 7 0,0 0-7 0,72 6 7 15,-1 0-7-15,-71-6 8 0,0 0-8 0,67 7 9 0,2-2-9 16,-69-5 7-16,0 0-7 0,67 3 7 0,-4 1-7 16,-63-4 7-16,0 0-7 0,65 5 7 0,-5 2-7 15,-60-7 7-15,0 0-7 0,60 8 7 0,-3 5-7 16,-57-13 9-16,0 0-9 0,60 12 9 0,2-4-9 15,-62-8 12-15,0 0-12 0,65 16 12 0,4 1-12 16,-69-17 15-16,0 0-15 0,70 23 16 0,-1-3-16 16,-69-20 23-16,0 0-23 0,67 21 23 0,5 0-23 0,-72-21 24 15,0 0-24-15,78 21 25 0,3-7-25 0,-81-14 25 16,0 0-25-16,81 10 25 0,-3-3-25 0,-78-7 22 16,0 0-22-16,79 3 23 0,2-3-23 0,-81 0 12 15,0 0-12-15,83 0 13 0,7 4-13 0,-90-4 6 0,0 0-6 16,90 5 6-16,-9 2-6 0,-81-7 3 0,0 0-3 15,87 10 4-15,-3 4-4 0,-84-14 1 0,0 0-1 16,87 16 2-16,1-2-2 0,-88-14 2 0,0 0-2 16,88 10 3-16,-1-1-3 0,-87-9 4 0,0 0-4 15,90 3 4-15,0-6-4 0,-90 3 5 0,0 0-5 0,86-7 5 16,-3-2-5-16,-83 9 6 0,0 0-6 0,77-10 6 16,-6 8-6-16,-71 2 9 0,0 0-9 0,71-4 9 15,-3 1-9-15,-68 3 11 0,0 0-11 0,67-2 11 16,0 2-11-16,-67 0 13 0,0 0-13 0,66 4 13 15,-8 1-13-15,-58-5 12 0,0 0-12 0,55 0 12 16,-8 0-12-16,-47 0 13 0,0 0-13 0,46 0 13 16,3 2-13-16,-49-2 10 0,0 0-10 0,45-2 10 15,-10-5-10-15,-35 7 9 0,0 0-9 0,35-5 10 16,6-4-10-16,-41 9 6 0,0 0-6 0,37-3 7 0,0-2-7 16,-37 5 4-16,0 0-4 0,40-6 4 0,8-2-4 15,-48 8 2-15,0 0-2 0,53-9 2 0,0 2-2 16,-53 7 5-16,0 0-5 0,54-7 5 0,5 0-5 15,-59 7 7-15,0 0-7 0,60-7 7 0,5-1-7 16,-65 8 3-16,0 0-3 0,67-9 4 0,3 4-4 16,-70 5 5-16,0 0-5 0,71-4 5 0,-4 3-5 15,-67 1 7-15,0 0-7 0,58-2 8 0,-3-2-8 0,-55 4 7 16,0 0-7-16,53-3 7 0,2-2-7 0,-55 5 7 16,0 0-7-16,58-7 7 0,0 3-7 0,-58 4 7 15,0 0-7-15,58-5 8 0,2-2-8 0,-60 7 6 0,0 0-6 16,64-8 6-16,1 2-6 0,-65 6 6 0,0 0-6 15,67-3 7-15,-2 1-7 0,-65 2 6 0,0 0-6 16,55 0 7-16,-4 0-7 0,-51 0 5 0,0 0-5 16,42 0 6-16,-3 0-6 0,-39 0 4 0,0 0-4 15,39 0 5-15,-6 0-5 0,-33 0 4 0,0 0-4 16,39-1 4-16,4-5-4 0,-43 6 7 0,0 0-7 0,38-5 8 16,-16 3-8-16,-22 2 10 0,0 0-10 0,17 0 10 15,-3 0-10-15,-14 0 12 0,0 0-12 0,11 0 12 16,-11 0-12-16,0 0 15 0,0 0-15 0,9 0 16 15,-9 0-16-15,0 0 14 0,0 0-14 0,7 0 14 16,-7 0-14-16,0 0 11 0,0 0-11 0,0 0 11 16,0 0-11-16,0 0-800 0</inkml:trace>
</inkml:ink>
</file>

<file path=ppt/ink/ink1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5:17:16.079"/>
    </inkml:context>
    <inkml:brush xml:id="br0">
      <inkml:brushProperty name="width" value="0.05292" units="cm"/>
      <inkml:brushProperty name="height" value="0.05292" units="cm"/>
      <inkml:brushProperty name="color" value="#FF0000"/>
    </inkml:brush>
  </inkml:definitions>
  <inkml:trace contextRef="#ctx0" brushRef="#br0">2653 11008 2140 0,'0'0'0'0,"0"0"0"0,0 0 0 15,0 0 95-15,0 0-95 0,0 0 95 0,0 0-95 16,0 0 164-16,0 0-164 0,0 0 164 0,0 0-164 0,0 0 80 16,0 0-80-16,0 0 80 0,0 0-80 0,0 0 30 15,0 0-30-15,0 0 31 0,0 0-31 0,0 0 18 0,0 0-18 16,0 0 18-16,16 33-18 0,-16-33 12 15,0 0-12-15,10 33 12 0,3 10-12 0,-13-43 5 0,0 0-5 16,10 55 5-16,3 13-5 0,-13-68 1 16,0 0-1-16,14 66 2 0,0-11-2 0,-14-55 0 0,0 0 0 15,12 50 1-15,-3-12-1 0,-9-38 0 0,0 0 0 16,5 32 0-16,4-8 0 0,-9-24 0 0,0 0 0 0,5 17 0 16,8-5 0-16,-13-12 0 0,0 0 0 0,9 11 0 15,5 1 0-15,-14-12 0 0,0 0 0 0,10 10 0 16,3-6 0-16,-13-4 0 0,0 0 0 0,12-2 1 15,4-2-1-15,-16 4 1 0,0 0-1 0,21-8 1 16,5-8-1-16,-26 16 5 0,0 0-5 0,32-28 5 16,11-10-5-16,-43 38 11 0,0 0-11 0,49-46 12 15,4-8-12-15,-53 54 16 0,0 0-16 0,60-59 16 16,7-7-16-16,-67 66 20 0,0 0-20 0,72-71 20 16,9 2-20-16,-81 69 24 0,0 0-24 0,90-74 24 15,0-11-24-15,-90 85 22 0,0 0-22 0,97-83 22 16,9 9-22-16,-106 74 18 0,0 0-18 0,104-70 19 0,0 10-19 15,-104 60 15-15,0 0-15 0,92-50 16 0,-7 3-16 16,-85 47 13-16,0 0-13 0,74-37 13 0,-9 13-13 16,-65 24 11-16,0 0-11 0,55-15 11 0,-18 6-11 15,-37 9 10-15,0 0-10 0,30-3 11 0,-11 3-11 16,-19 0 8-16,0 0-8 0,14 0 8 0,-1 5-8 16,-13-5 4-16,0 0-4 0,14 7 5 0,-6 5-5 15,-8-12 0-15,0 0 0 0,9 14 1 0,-7 8-1 0,-2-22 0 16,0 0 0-16,-2 14 0 0,-12-11 0 0,2 1-2427 15</inkml:trace>
  <inkml:trace contextRef="#ctx0" brushRef="#br0" timeOffset="4799.83">3048 11771 1950 0,'0'0'0'0,"0"0"0"0,0 0 0 15,0 0 73-15,0 0-73 0,0 0 74 0,0 0-74 16,0 0 142-16,0 0-142 0,0 0 143 0,0 0-143 15,0 0 68-15,0 0-68 0,0 0 68 0,0 0-68 16,0 0 18-16,0 0-18 0,0 0 18 0,0 0-18 16,0 0 10-16,0 0-10 0,0 0 10 0,-4 28-10 0,4-28 4 15,0 0-4-15,9 33 5 0,0 3-5 16,-9-36 1-16,0 0-1 0,9 37 2 0,5-10-2 0,-14-27 0 16,0 0 0-16,14 18 0 0,-1-12 0 0,-13-6 0 15,0 0 0-15,19-1 0 0,7-11 0 16,-26 12 0-16,0 0 0 0,36-26 0 0,15-19 0 0,-51 45-1 0,0 0 1 15,62-52 0-15,6-7 0 0,-68 59 0 0,0 0 0 16,76-59 0-16,7 2 0 0,-83 57 2 0,0 0-2 16,81-50 2-16,0 3-2 0,-81 47 5 0,0 0-5 0,90-43 6 15,6-6-6-15,-96 49 10 0,0 0-10 0,95-48 10 16,-5 8-10-16,-90 40 11 0,0 0-11 0,76-31 11 16,-9 5-11-16,-67 26 6 0,0 0-6 0,56-19 7 15,-7 5-7-15,-49 14 4 0,0 0-4 0,45-9 4 16,-14 9-4-16,-31 0 4 0,0 0-4 0,23 2 4 15,-5 2-4-15,-18-4 3 0,0 0-3 0,9 3 3 16,-9-3-3-16,0 0 0 0,0 0 0 0,0 12 1 16,-9-3-1-16,9-9 0 0,0 0 0 0,-23 12 0 15,-18 7 0-15,3 0-1949 0</inkml:trace>
  <inkml:trace contextRef="#ctx0" brushRef="#br0" timeOffset="5299.75">2850 12418 1793 0,'0'0'0'15,"9"4"0"-15,14 5 0 0,-23-9 3 0,0 0-3 0,28 12 4 16,8 7-4-16,-36-19 15 0,0 0-15 0,35 17 15 16,6 2-15-16,-41-19 31 0,0 0-31 0,40 19 32 15,6 2-32-15,-46-21 41 0,0 0-41 0,46 21 41 16,0-1-41-16,-46-20 55 0,0 0-55 0,53 18 55 15,5-11-55-15,-58-7 51 0,0 0-51 0,72-2 51 16,15-12-51-16,-87 14 47 0,0 0-47 0,90-24 48 16,8-16-48-16,-98 40 35 0,0 0-35 0,104-47 35 15,9-3-35-15,-113 50 25 0,0 0-25 0,118-53 25 16,-5-5-25-16,-113 58 25 0,0 0-25 0,113-60 26 16,4-1-26-16,-117 61 22 0,0 0-22 0,109-59 23 0,-7 13-23 15,-102 46 22-15,0 0-22 0,96-38 23 0,-1 3-23 16,-95 35 20-16,0 0-20 0,86-28 21 0,-5 9-21 15,-81 19 15-15,0 0-15 0,76-15 15 0,-7 6-15 16,-69 9 11-16,0 0-11 0,62-5 11 0,-8 1-11 16,-54 4 1-16,0 0-1 0,43-12 2 0,-20-14-2 15,1 0-1920-15</inkml:trace>
  <inkml:trace contextRef="#ctx0" brushRef="#br0" timeOffset="17299.12">9031 18385 1828 0,'0'0'0'15,"0"0"58"-15,0 0-58 0,2 9 58 0,-2-9-58 0,0 0 31 16,0 0-31-16,0 9 32 0,0-9-32 0,0 0 25 16,0 0-25-16,0 0 26 0,0 0-26 0,0 0 23 15,0 0-23-15,0 0 23 0,0 0-23 0,0 0 23 0,0 0-23 16,12 0 24-16,-3 0-24 0,-9 0 22 15,0 0-22-15,14 2 22 0,13-2-22 0,-27 0 20 0,0 0-20 16,31 0 20-16,6 0-20 0,-37 0 16 0,0 0-16 16,41 0 17-16,8-4-17 0,-49 4 16 0,0 0-16 15,55-5 16-15,0 0-16 0,-55 5 16 0,0 0-16 16,53-7 16-16,1-4-16 0,-54 11 13 0,0 0-13 16,53-10 14-16,11 3-14 0,-64 7 14 0,0 0-14 0,69-5 14 15,3 0-14-15,-72 5 14 0,0 0-14 0,72-6 15 16,-5 1-15-16,-67 5 17 0,0 0-17 0,60-3 17 15,4-1-17-15,-64 4 13 0,0 0-13 0,67-3 14 16,5-2-14-16,-72 5 17 0,0 0-17 0,71-7 18 16,1 2-18-16,-72 5 15 0,0 0-15 0,63-6 16 15,1 1-16-15,-64 5 17 0,0 0-17 0,58-5 17 16,6 3-17-16,-64 2 15 0,0 0-15 0,63-1 16 16,1-3-16-16,-64 4 15 0,0 0-15 0,60-2 16 0,-8 4-16 15,-52-2 17-15,0 0-17 0,43 4 17 0,-8-1-17 16,-35-3 19-16,0 0-19 0,35 2 20 0,-3-2-20 15,-32 0 16-15,0 0-16 0,27 0 17 0,-4 1-17 16,-23-1 16-16,0 0-16 0,17 0 17 0,-6 0-17 16,-11 0 14-16,0 0-14 0,12 2 14 0,-7 0-14 15,-5-2 11-15,0 0-11 0,0 0 11 0,0 0-11 16,0 0 10-16,0 0-10 0,9-4 10 0,-9 4-10 16,0 0 9-16,0 0-9 0,0 0 9 0,0 0-9 0,0 0 10 15,0 0-10-15,0 0 10 0,0 0-10 0,0 0 8 16,0 0-8-16,0 0 9 0,0 0-9 0,0 0 8 0,0 0-8 15,0 0 8-15,0 0-8 0,0 0 1 16,0 0-1-16,0 0 2 0,-9 6-2 0,9-6-5 0,0 0 5 16,-8 3-5-16,-3 4 5 0,2 0-2124 0</inkml:trace>
  <inkml:trace contextRef="#ctx0" brushRef="#br0" timeOffset="18649.43">11456 18668 1429 0,'15'-7'0'0,"-15"7"6"0,0 0-6 0,37-18 7 16,-2 1-7-16,-35 17 0 0,0 0 0 0,32-14 0 15,-4 4 0-15,-28 10 1 0,0 0-1 0,26-7 2 16,-3 5-2-16,-23 2 28 0,0 0-28 0,21-2 29 16,2-1-29-16,-23 3 67 0,0 0-67 0,22-4 68 15,6 3-68-15,-28 1 84 0,0 0-84 0,28-4 84 16,13 1-84-16,-41 3 67 0,0 0-67 0,47-4 68 16,8 1-68-16,-55 3 61 0,0 0-61 0,55-5 62 15,-10-4-62-15,-45 9 58 0,0 0-58 0,44-7 58 0,-8 5-58 16,-36 2 49-16,0 0-49 0,37-1 49 0,-4-3-49 15,-33 4 38-15,0 0-38 0,36-2 39 0,1 1-39 16,-37 1 33-16,0 0-33 0,40-2 33 0,8 2-33 16,-48 0 26-16,0 0-26 0,54 0 26 0,5-3-26 15,-59 3 22-15,0 0-22 0,58-7 23 0,-12 0-23 16,-46 7 18-16,0 0-18 0,40-5 18 0,-4 3-18 16,-36 2 16-16,0 0-16 0,45-2 17 0,12 2-17 15,-57 0 12-15,0 0-12 0,62 0 13 0,-4 0-13 0,-58 0 11 16,0 0-11-16,58 2 11 0,-7 0-11 0,-51-2 11 15,0 0-11-15,53 1 12 0,-2 1-12 0,-51-2 11 0,0 0-11 16,53 2 11-16,-2 3-11 0,-51-5 10 0,0 0-10 16,59 5 10-16,8-1-10 0,-67-4 11 0,0 0-11 15,67 1 12-15,-4-1-12 0,-63 0 9 0,0 0-9 16,64 0 9-16,-1 2-9 0,-63-2 8 0,0 0-8 16,69 2 9-16,3-2-9 0,-72 0 8 0,0 0-8 0,71 0 9 15,-15 0-9-15,-56 0 7 0,0 0-7 0,58 0 7 16,4 0-7-16,-62 0 7 0,0 0-7 0,69 0 7 15,7 0-7-15,-76 0 7 0,0 0-7 0,76 0 7 16,-2-2-7-16,-74 2 7 0,0 0-7 0,76-3 7 16,5 1-7-16,-81 2 6 0,0 0-6 0,76-2 6 15,1 0-6-15,-77 2 7 0,0 0-7 0,78-5 8 16,-2-3-8-16,-76 8 7 0,0 0-7 0,74-7 8 16,-7 3-8-16,-67 4 5 0,0 0-5 0,67-2 6 15,-7 2-6-15,-60 0 5 0,0 0-5 0,63 0 6 0,3 0-6 16,-66 0 3-16,0 0-3 0,63 0 4 0,1-1-4 15,-64 1 2-15,0 0-2 0,65-4 2 0,5 1-2 16,-70 3 1-16,0 0-1 0,67-4 2 0,-7 1-2 16,-60 3 1-16,0 0-1 0,62-4 2 0,2-1-2 15,-64 5 1-15,0 0-1 0,63-7 1 0,1 4-1 16,-64 3 1-16,0 0-1 0,58-2 2 0,-2 0-2 16,-56 2 1-16,0 0-1 0,58-1 2 0,4-1-2 15,-62 2 1-15,0 0-1 0,53-2 2 0,-5 0-2 0,-48 2 2 16,0 0-2-16,44-1 2 0,0-1-2 0,-44 2 2 15,0 0-2-15,41-2 3 0,-8-1-3 0,-33 3 2 16,0 0-2-16,35-2 3 0,-3 2-3 0,-32 0 2 16,0 0-2-16,35-2 2 0,-6-1-2 0,-29 3 1 0,0 0-1 15,26-2 2-15,-8 2-2 0,-18 0 1 0,0 0-1 16,14 0 1-16,3 0-1 0,-17 0 1 0,0 0-1 16,25 0 1-16,7 0-1 0,-32 0 1 0,0 0-1 0,25 0 2 15,-11 0-2-15,-14 0 1 0,0 0-1 0,0 0 2 16,5 0-2-16,-5 0 2 0,0 0-2 0,0 0 2 15,0 0-2-15,0 0 3 0,0 0-3 0,0 0 3 16,0 0-3-16,0 0 2 0,0 0-2 0,0 0 3 16,0 0-3-16,0 0 3 0,0 0-3 0,0 0 4 15,0 0-4-15,0 0 3 0,0 0-3 0,0 0 3 16,0 0-3-16,0 0 2 0,0 0-2 0,0 0 3 16,0 0-3-16,0 0 1 0,0 0-1 0,0 0 2 15,0 0-2-15,0 0 1 0,0 0-1 0,0 0 1 16,0 0-1-16,0 0 0 0,0 0 0 0,0 0 0 15,-37 10 0-15,37-10-5 0,0 0 5 0,-50 13-4 0,-20-1 4 16,1 0-2176-16</inkml:trace>
</inkml:ink>
</file>

<file path=ppt/ink/ink1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7:25.554"/>
    </inkml:context>
    <inkml:brush xml:id="br0">
      <inkml:brushProperty name="width" value="0.05292" units="cm"/>
      <inkml:brushProperty name="height" value="0.05292" units="cm"/>
      <inkml:brushProperty name="color" value="#FF0000"/>
    </inkml:brush>
  </inkml:definitions>
  <inkml:trace contextRef="#ctx0" brushRef="#br0">16667 8265 292 0,'0'0'0'0,"0"0"0"0,51 5 0 0,-51-5 9 0,0 0-9 16,55-1 9-16,8-12-9 0,-63 13 47 0,0 0-47 15,85-27 48-15,26-22-48 0,-111 49 54 0,0 0-54 16,127-60 54-16,32-22-54 0,-159 82 65 0,0 0-65 15,171-88 65-15,9-5-65 0,-180 93 43 0,0 0-43 16,182-85 43-16,-17 12-43 0,-165 73 38 0,0 0-38 0,159-60 38 16,-9 4-38-16,-150 56 35 0,0 0-35 0,139-57 35 15,-12-3-35-15,-127 60 27 0,0 0-27 0,113-57 28 16,-10 8-28-16,-103 49 21 0,0 0-21 0,91-36 22 16,-13 1-22-16,-78 35 19 0,0 0-19 0,70-26 19 15,-10-2-19-15,-60 28 15 0,0 0-15 0,45-19 16 16,-17 7-16-16,-28 12 13 0,0 0-13 0,16-5 14 15,-6 0-14-15,-10 5 10 0,0 0-10 0,9-7 10 16,-4-5-10-16,-5 12 9 0,0 0-9 0,-3-31 9 16,-18-26-9-16,1 0-771 0</inkml:trace>
  <inkml:trace contextRef="#ctx0" brushRef="#br0" timeOffset="9114.28">19449 9819 147 0,'0'0'0'0,"0"0"0"0,0 0 0 0,0 0 22 15,0 0-22-15,0 0 23 0,0 0-23 0,0 0 27 16,0 0-27-16,0 0 27 0,1-22-27 0,-1 22 28 0,0 0-28 16,7-9 28-16,8-3-28 0,-15 12 18 0,0 0-18 15,22-23 18-15,19-8-18 0,-41 31 16 0,0 0-16 16,58-36 16-16,18-4-16 0,-76 40 13 0,0 0-13 0,88-47 14 16,15-6-14-16,-103 53 11 0,0 0-11 0,104-52 12 15,-9 19-12-15,-95 33 10 0,0 0-10 0,92-24 11 16,-13 15-11-16,-79 9 10 0,0 0-10 0,65 0 10 15,-3 5-10-15,-62-5 8 0,0 0-8 0,58 16 8 16,-1 8-8-16,-57-24 3 0,0 0-3 0,49 30 3 16,-1 8-3-16,-48-38 1 0,0 0-1 0,42 41 1 15,0 2-1-15,-42-43 0 0,0 0 0 0,43 47 0 16,-3 8 0-16,-40-55-1 0,0 0 1 0,37 63 0 16,0 9 0-16,-37-72-1 0,0 0 1 0,37 80 0 15,0 10 0-15,-37-90 0 0,0 0 0 0,36 95 0 16,-3 4 0-16,-33-99 1 0,0 0-1 0,30 104 1 0,0 3-1 15,-30-107 9-15,0 0-9 0,28 109 10 0,2-7-10 16,-30-102 20-16,0 0-20 0,27 99 20 0,-4 8-20 16,-23-107 27-16,0 0-27 0,23 106 27 0,0-3-27 15,-23-103 42-15,0 0-42 0,21 108 42 0,-2 9-42 16,-19-117 52-16,0 0-52 0,20 120 53 0,3-4-53 16,-23-116 59-16,0 0-59 0,24 114 59 0,-1-3-59 15,-23-111 55-15,0 0-55 0,23 107 55 0,-3-1-55 0,-20-106 45 16,0 0-45-16,19 107 45 0,-5 7-45 0,-14-114 33 15,0 0-33-15,18 111 34 0,3-2-34 0,-21-109 29 16,0 0-29-16,21 112 29 0,-3 4-29 0,-18-116 22 0,0 0-22 16,14 121 22-16,-2 1-22 0,-12-122 17 0,0 0-17 15,12 123 17-15,3-8-17 0,-15-115 12 0,0 0-12 16,14 116 13-16,0-1-13 0,-14-115 14 0,0 0-14 16,14 110 14-16,-2-11-14 0,-12-99 13 0,0 0-13 15,9 93 13-15,3-3-13 0,-12-90 13 0,0 0-13 16,15 92 14-16,-7 5-14 0,-8-97 12 0,0 0-12 15,11 97 13-15,3-12-13 0,-14-85 11 0,0 0-11 0,16 78 11 16,-2-4-11-16,-14-74 7 0,0 0-7 0,11 71 8 16,4 0-8-16,-15-71 6 0,0 0-6 0,18 62 6 15,-2-15-6-15,-16-47 5 0,0 0-5 0,12 33 6 16,-3-11-6-16,-9-22 4 0,0 0-4 0,4 16 5 16,1-6-5-16,-5-10 6 0,0 0-6 0,0 7 6 15,2 0-6-15,-2-7 7 0,0 0-7 0,3 11 7 16,1 1-7-16,-4-12 7 0,0 0-7 0,5 17 7 0,0 7-7 15,-5-24 6-15,0 0-6 0,4 28 6 0,-4 3-6 16,0-31 5-16,0 0-5 0,0 33 5 0,-5 0-5 16,5-33 3-16,0 0-3 0,-6 33 4 0,-2-7-4 15,8-26 5-15,0 0-5 0,-13 22 6 0,-3 1-6 16,16-23 7-16,0 0-7 0,-16 22 8 0,-5 1-8 16,21-23 8-16,0 0-8 0,-23 20 8 0,-5-1-8 15,28-19 10-15,0 0-10 0,-32 16 10 0,1-2-10 16,31-14 8-16,0 0-8 0,-27 12 9 0,-8 4-9 15,35-16 5-15,0 0-5 0,-35 13 6 0,1 1-6 0,34-14 3 16,0 0-3-16,-32 14 4 0,6 0-4 0,26-14 2 16,0 0-2-16,-21 12 2 0,5-2-2 0,16-10 1 0,0 0-1 15,-14 6 2-15,1-3-2 0,13-3 1 0,0 0-1 16,-10 2 1-16,10-2-1 0,0 0 0 0,0 0 0 16,-9 5 1-16,9-5-1 0,0 0 0 0,0 0 0 15,0 0 0-15,-4 7 0 0,4-7-1 0,0 0 1 0,0 0 0 16,0 0 0-16,0 0-3 0,0 0 3 0,0 0-3 15,0 0 3-15,0 0-7 0,0 0 7 0,0 0-7 16,0 0 7-16,0 0-15 0,0 0 15 0,0 0-14 16,0 0 14-16,0 0-1166 0</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4:46:52.824"/>
    </inkml:context>
    <inkml:brush xml:id="br0">
      <inkml:brushProperty name="width" value="0.05292" units="cm"/>
      <inkml:brushProperty name="height" value="0.05292" units="cm"/>
      <inkml:brushProperty name="color" value="#FF0000"/>
    </inkml:brush>
  </inkml:definitions>
  <inkml:trace contextRef="#ctx0" brushRef="#br0">14490 7988 1412 0,'0'0'0'0,"0"0"0"0,0 0 0 0,0 0 33 16,0 0-33-16,0 0 34 0,0 0-34 0,0 0 71 0,0 0-71 15,0 0 71-15,0 0-71 0,0 0 61 0,0 0-61 16,0 0 62-16,0 0-62 0,0 0 32 0,0 0-32 16,0 0 32-16,0 0-32 0,0 0 17 0,0 0-17 15,0 0 18-15,0 0-18 0,0 0 16 0,0 0-16 16,0 0 16-16,23 5-16 0,-23-5 15 0,0 0-15 0,14-5 15 16,6-2-15-16,-20 7 17 0,0 0-17 0,24-5 17 15,5 3-17-15,-29 2 21 0,0 0-21 0,31-3 21 16,10 3-21-16,-41 0 22 0,0 0-22 0,41 0 23 15,3 0-23-15,-44 0 21 0,0 0-21 0,46-2 22 16,3-5-22-16,-49 7 20 0,0 0-20 0,49-5 20 16,1 5-20-16,-50 0 18 0,0 0-18 0,54 0 19 15,5-3-19-15,-59 3 15 0,0 0-15 0,60-4 16 16,-9 4-16-16,-51 0 13 0,0 0-13 0,49-3 14 16,4-1-14-16,-53 4 15 0,0 0-15 0,51-3 16 0,2 1-16 15,-53 2 19-15,0 0-19 0,53-7 20 0,-2 5-20 16,-51 2 24-16,0 0-24 0,55-3 24 0,3-2-24 15,-58 5 27-15,0 0-27 0,58-4 28 0,-8 1-28 16,-50 3 29-16,0 0-29 0,49-5 30 0,-5 1-30 16,-44 4 30-16,0 0-30 0,46 0 31 0,2-3-31 15,-48 3 26-15,0 0-26 0,49 0 26 0,4-5-26 16,-53 5 23-16,0 0-23 0,49-4 23 0,1 1-23 16,-50 3 18-16,0 0-18 0,44-6 18 0,0 0-18 0,-44 6 15 15,0 0-15-15,42-9 15 0,-1 2-15 0,-41 7 13 16,0 0-13-16,37-2 13 0,-5 4-13 0,-32-2 11 15,0 0-11-15,35 3 11 0,2-3-11 0,-37 0 9 0,0 0-9 16,35 0 9-16,6-3-9 0,-41 3 10 0,0 0-10 16,33-2 10-16,-6 4-10 0,-27-2 9 0,0 0-9 15,26 3 10-15,1 1-10 0,-27-4 10 0,0 0-10 16,23 2 11-16,3-4-11 0,-26 2 9 0,0 0-9 16,28-4 9-16,2 4-9 0,-30 0 8 0,0 0-8 0,32 4 9 15,5-4-9-15,-37 0 9 0,0 0-9 0,34 3 10 16,4 3-10-16,-38-6 9 0,0 0-9 0,36 0 10 15,1 0-10-15,-37 0 11 0,0 0-11 0,33-4 11 16,-6 2-11-16,-27 2 12 0,0 0-12 0,30 0 12 16,10 6-12-16,-40-6 11 0,0 0-11 0,41 0 12 15,1 0-12-15,-42 0 9 0,0 0-9 0,44 0 10 16,2 0-10-16,-46 0 7 0,0 0-7 0,46-4 8 16,0 8-8-16,-46-4 6 0,0 0-6 0,47 0 6 15,3-6-6-15,-50 6 7 0,0 0-7 0,46-3 7 0,-2 3-7 16,-44 0 7-16,0 0-7 0,40 0 7 0,-4 0-7 15,-36 0 6-15,0 0-6 0,28 2 6 0,-9-1-6 16,-19-1 5-16,0 0-5 0,21 2 6 0,-5 2-6 16,-16-4 4-16,0 0-4 0,16 0 5 0,-7 3-5 15,-9-3 3-15,0 0-3 0,7 0 4 0,-7 0-4 16,0 0 4-16,0 0-4 0,0 0 4 0,9-3-4 0,-9 3 3 16,0 0-3-16,0 0 4 0,0 0-4 0,0 0 2 15,0 0-2-15,7 0 2 0,-7 0-2 0,0 0 0 16,0 0 0-16,-9-7 0 0,-35-11 0 0,2 1-2236 15</inkml:trace>
  <inkml:trace contextRef="#ctx0" brushRef="#br0" timeOffset="1749.29">3976 8584 998 0,'0'0'0'0,"0"0"0"16,0 0 0-16,0 0 9 0,0 0-9 0,0 0 10 15,0 0-10-15,0 0 40 0,0 0-40 0,3-26 40 16,-3 14-40-16,0 12 80 0,0 0-80 0,0-6 81 15,0 6-81-15,0 0 87 0,0 0-87 0,0 0 87 16,0 0-87-16,0 0 55 0,0 0-55 0,0 0 55 0,0 0-55 16,0 0 53-16,0 0-53 0,0 0 54 0,0 0-54 15,0 0 47-15,0 0-47 0,-5-8 47 0,5 8-47 16,0 0 39-16,0 0-39 0,0 0 40 0,11 0-40 16,-11 0 33-16,0 0-33 0,12 0 33 0,6 0-33 15,-18 0 29-15,0 0-29 0,23-4 30 0,5 1-30 16,-28 3 27-16,0 0-27 0,32 0 27 0,-2 0-27 0,-30 0 25 15,0 0-25-15,31-2 26 0,6-1-26 0,-37 3 22 16,0 0-22-16,37-4 23 0,-1-5-23 0,-36 9 23 16,0 0-23-16,31-3 23 0,10-2-23 0,-41 5 20 0,0 0-20 15,35-2 21-15,-3 0-21 0,-32 2 17 0,0 0-17 16,32 0 17-16,-1 2-17 0,-31-2 16 0,0 0-16 16,27 2 17-16,-4 0-17 0,-23-2 18 0,0 0-18 0,23 3 18 15,5-3-18-15,-28 0 19 0,0 0-19 16,26 3 20-16,-3-3-20 0,-23 0 21 0,0 0-21 0,22 0 22 15,2-6-22-15,-24 6 20 0,0 0-20 0,25-4 20 16,0 4-20-16,-25 0 15 0,0 0-15 0,26 2 15 16,4-4-15-16,-30 2 13 0,0 0-13 0,32-2 13 15,0 2-13-15,-32 0 11 0,0 0-11 0,31 0 11 16,6 0-11-16,-37 0 10 0,0 0-10 0,36 0 10 16,-5 0-10-16,-31 0 11 0,0 0-11 0,32-3 11 15,10-4-11-15,-42 7 12 0,0 0-12 0,45-9 13 16,-1 1-13-16,-44 8 11 0,0 0-11 0,40-7 12 15,10 2-12-15,-50 5 9 0,0 0-9 0,47-9 10 0,1 2-10 16,-48 7 8-16,0 0-8 0,46-9 9 0,0 1-9 16,-46 8 7-16,0 0-7 0,44-12 7 0,2 5-7 15,-46 7 7-15,0 0-7 0,40-6 7 0,1 3-7 16,-41 3 5-16,0 0-5 0,40-9 6 0,1-1-6 16,-41 10 5-16,0 0-5 0,40-9 5 0,-4 4-5 15,-36 5 4-15,0 0-4 0,37-3 4 0,-6-4-4 0,-31 7 4 16,0 0-4-16,32-6 4 0,-5 0-4 0,-27 6 7 15,0 0-7-15,26-6 7 0,-6-1-7 0,-20 7 6 16,0 0-6-16,21-1 7 0,-5 1-7 0,-16 0 5 16,0 0-5-16,17 1 6 0,4-2-6 0,-21 1 5 15,0 0-5-15,23-5 5 0,-3 5-5 0,-20 0 5 16,0 0-5-16,21 0 5 0,-3-2-5 0,-18 2 8 0,0 0-8 16,17-4 8-16,3 3-8 0,-20 1 10 0,0 0-10 15,21 0 10-15,-7 0-10 0,-14 0 11 0,0 0-11 16,9 0 12-16,0 0-12 0,-9 0 11 0,0 0-11 0,8 0 12 15,-8 0-12-15,0 0 11 0,0 0-11 0,7 0 11 16,-7 0-11-16,0 0 8 0,0 0-8 0,0 0 9 16,0 0-9-16,0 0 8 0,0 0-8 0,7 3 8 15,-7-3-8-15,0 0 8 0,0 0-8 0,0 0 8 16,0 0-8-16,0 0 6 0,0 0-6 0,0 0 7 16,0 0-7-16,0 0 5 0,0 0-5 0,15 12 6 15,7 18-6-15,-22-30 4 0,0 0-4 0,27 29 5 16,-9-10-5-16,-4-3-2132 0</inkml:trace>
  <inkml:trace contextRef="#ctx0" brushRef="#br0" timeOffset="15566.13">9218 7042 1009 0,'0'0'0'0,"0"0"0"0,0 0 0 16,0 0 21-16,0 0-21 0,0 0 22 0,0 0-22 16,0 0 66-16,0 0-66 0,0 0 67 0,0 0-67 15,0 0 60-15,0 0-60 0,0 0 61 0,0 0-61 16,0 0 25-16,0 0-25 0,0 0 25 0,0 0-25 15,0 0 16-15,0 0-16 0,30 5 16 0,-2 2-16 16,-28-7 14-16,0 0-14 0,36 3 15 0,1-1-15 0,-37-2 13 16,0 0-13-16,35 2 14 0,-2-1-14 15,-33-1 25-15,0 0-25 0,39 4 25 0,2-4-25 0,-41 0 40 16,0 0-40-16,40 0 41 0,1 0-41 0,-41 0 42 16,0 0-42-16,46 0 43 0,0 0-43 0,-46 0 37 0,0 0-37 15,46 3 37-15,-6 1-37 0,-40-4 32 0,0 0-32 16,39 5 32-16,1-2-32 0,-40-3 28 0,0 0-28 15,41 2 29-15,1 2-29 0,-42-4 21 0,0 0-21 0,41 3 22 16,-2-3-22-16,-39 0 19 0,0 0-19 16,40 0 20-16,8 5-20 0,-48-5 16 0,0 0-16 0,53 4 16 15,5-4-16-15,-58 0 15 0,0 0-15 0,64 3 16 16,-4 1-16-16,-60-4 15 0,0 0-15 0,61 1 15 16,-3 1-15-16,-58-2 15 0,0 0-15 0,59 0 16 15,1 0-16-15,-60 0 15 0,0 0-15 0,61 2 16 16,-1 1-16-16,-60-3 15 0,0 0-15 0,52 4 16 15,0 1-16-15,-52-5 16 0,0 0-16 0,53 7 16 16,-2-2-16-16,-51-5 14 0,0 0-14 0,59 4 14 16,-1-4-14-16,-58 0 12 0,0 0-12 0,58 3 13 15,-1-1-13-15,-57-2 14 0,0 0-14 0,56 3 15 0,4 1-15 16,-60-4 15-16,0 0-15 0,60 3 16 0,2 1-16 16,-62-4 12-16,0 0-12 0,61 5 12 0,5-2-12 15,-66-3 12-15,0 0-12 0,67 5 13 0,0 2-13 16,-67-7 11-16,0 0-11 0,63 2 12 0,-5 0-12 15,-58-2 10-15,0 0-10 0,55 2 11 0,9-2-11 16,-64 0 10-16,0 0-10 0,67-2 10 0,-2 0-10 16,-65 2 9-16,0 0-9 0,62 2 10 0,-4 3-10 0,-58-5 9 15,0 0-9-15,55 0 9 0,5-5-9 0,-60 5 8 16,0 0-8-16,61-4 9 0,-1 4-9 0,-60 0 10 16,0 0-10-16,62-3 10 0,1 3-10 0,-63 0 8 0,0 0-8 15,64 0 9-15,-6 0-9 0,-58 0 8 0,0 0-8 16,60-5 8-16,4 3-8 0,-64 2 8 0,0 0-8 15,67 0 8-15,-4 0-8 0,-63 0 8 0,0 0-8 16,67 0 8-16,-7 0-8 0,-60 0 6 0,0 0-6 0,62 2 7 16,1-1-7-16,-63-1 6 0,0 0-6 0,67 4 7 15,6-8-7-15,-73 4 5 0,0 0-5 0,72-3 6 16,-8 1-6-16,-64 2 4 0,0 0-4 0,65-3 5 16,-3 3-5-16,-62 0 6 0,0 0-6 0,61 0 6 15,1 0-6-15,-62 0 4 0,0 0-4 0,65 0 4 16,-1-4-4-16,-64 4 3 0,0 0-3 0,60-1 4 15,2 1-4-15,-62 0 5 0,0 0-5 0,59 0 5 16,5-4-5-16,-64 4 3 0,0 0-3 0,67-3 4 16,9-4-4-16,-76 7 5 0,0 0-5 0,67-5 5 15,-7-1-5-15,-60 6 4 0,0 0-4 0,55-3 5 0,-3 6-5 16,-52-3 5-16,0 0-5 0,55 6 5 0,3-6-5 16,-58 0 6-16,0 0-6 0,64 0 7 0,5 0-7 15,-69 0 8-15,0 0-8 0,67 3 9 0,1 2-9 16,-68-5 6-16,0 0-6 0,67 4 6 0,-8-4-6 15,-59 0 7-15,0 0-7 0,54 0 8 0,5 3-8 16,-59-3 6-16,0 0-6 0,56 0 7 0,-3-7-7 16,-53 7 5-16,0 0-5 0,48-3 6 0,-3 6-6 15,-45-3 4-15,0 0-4 0,37 4 5 0,4-4-5 0,-41 0 3 16,0 0-3-16,32-4 4 0,-6 4-4 0,-26 0 5 16,0 0-5-16,25 0 5 0,1 0-5 0,-26 0 7 15,0 0-7-15,25-2 7 0,-5-1-7 0,-20 3 7 0,0 0-7 16,17 0 8-16,-6 0-8 0,-11 0 8 0,0 0-8 15,12 0 8-15,-7 0-8 0,-5 0 6 0,0 0-6 16,0 0 7-16,7 2-7 0,-7-2 8 0,0 0-8 16,0 0 8-16,0 0-8 0,0 0 9 0,0 0-9 0,0 0 10 15,7 0-10-15,-7 0 9 0,0 0-9 0,0 0 10 16,0 0-10-16,0 0 9 0,0 0-9 0,0 0 10 16,0 0-10-16,0 0 9 0,0 0-9 0,0 0 10 15,0 0-10-15,0 0 7 0,0 0-7 0,0 0 8 16,0 0-8-16,0 0 6 0,0 0-6 0,0 0 6 15,0 0-6-15,0 0 5 0,0 0-5 0,0 0 5 16,0 0-5-16,0 0 2 0,0 0-2 0,0 0 2 16,0 0-2-16,0 0 0 0,0 0 0 0,-15-12 0 15,-42-26 0-15,1 1-2143 0</inkml:trace>
  <inkml:trace contextRef="#ctx0" brushRef="#br0" timeOffset="26887.41">6209 8087 897 0,'0'0'0'0,"0"0"0"0,0 0 0 0,0 0-8 0,0 0 8 15,0 0-8-15,0 0 8 0,0 0-601 0</inkml:trace>
  <inkml:trace contextRef="#ctx0" brushRef="#br0" timeOffset="27291.32">6209 8087 1054 0,'0'0'0'0,"0"0"0"16,0 0 0-16,0 0 53 0,0 0-53 0,0 0 54 15,0 0-54-15,0 0 102 0,0 0-102 0,0 0 102 16,0 0-102-16,0 0 69 0,0 0-69 0,0 0 70 15,0 0-70-15,0 0 42 0,0 0-42 0,0 0 43 16,7 24-43-16,-7-24 25 0,0 0-25 0,7 21 25 16,2 5-25-16,-9-26 18 0,0 0-18 0,9 24 18 15,1-1-18-15,-10-23 14 0,0 0-14 0,9 17 15 0,3 4-15 16,-12-21 10-16,0 0-10 0,11 19 11 0,-2-4-11 16,-9-15 7-16,0 0-7 0,12 9 7 0,2 1-7 15,-14-10 4-15,0 0-4 0,14 5 4 0,-1-5-4 16,-13 0 3-16,0 0-3 0,16-12 3 0,10-12-3 15,-26 24 2-15,0 0-2 0,35-31 3 0,6-9-3 16,-41 40 2-16,0 0-2 0,44-41 2 0,7-3-2 16,-51 44 5-16,0 0-5 0,53-38 6 0,2-3-6 0,-55 41 11 15,0 0-11-15,54-42 11 0,-4-8-11 0,-50 50 24 16,0 0-24-16,49-45 24 0,2 2-24 0,-51 43 29 16,0 0-29-16,44-37 29 0,-12 8-29 0,-32 29 32 0,0 0-32 15,23-21 32-15,-11 11-32 0,-12 10 29 16,0 0-29-16,9-5 30 0,-9 5-30 0,0 0 22 15,0 0-22-15,2-7 23 0,-2 7-23 0,0 0 16 0,0 0-16 16,0 0 16-16,0 0-16 0,0 0 10 0,0 0-10 16,0 0 10-16,9-9-10 0,0-3-1531 0</inkml:trace>
  <inkml:trace contextRef="#ctx0" brushRef="#br0" timeOffset="27816.7">6602 7929 1793 0,'0'0'0'0,"0"0"0"0,6 2 0 16,-6-2 13-16,0 0-13 0,0 0 14 0,0 0-14 15,0 0 36-15,0 0-36 0,8 7 37 0,-8-7-37 16,0 0 38-16,0 0-38 0,14 12 38 0,4 2-38 16,-18-14 20-16,0 0-20 0,23 23 20 0,-2-3-20 15,-21-20 18-15,0 0-18 0,20 28 19 0,1 0-19 16,-21-28 12-16,0 0-12 0,19 33 12 0,-6-7-12 0,-13-26 9 16,0 0-9-16,14 25 10 0,-4 0-10 0,-10-25 8 15,0 0-8-15,13 17 9 0,-3-5-9 0,-10-12 5 16,0 0-5-16,9 9 6 0,-2-6-6 0,-7-3 4 0,0 0-4 15,0 0 4-15,14 0-4 0,-14 0 3 0,0 0-3 16,9-1 4-16,5-10-4 0,-14 11 3 0,0 0-3 16,14-14 3-16,4 4-3 0,-18 10 3 0,0 0-3 0,17-14 3 15,1-3-3-15,-18 17 6 0,0 0-6 0,23-23 6 16,0-4-6-16,-23 27 11 0,0 0-11 0,28-30 11 16,2 1-11-16,-30 29 19 0,0 0-19 0,32-25 20 15,-4 5-20-15,-28 20 25 0,0 0-25 0,30-18 26 16,-5-1-26-16,-25 19 23 0,0 0-23 0,25-17 24 15,-6-4-24-15,-19 21 24 0,0 0-24 0,18-20 24 16,-1 7-24-16,-17 13 13 0,0 0-13 0,18-10 14 16,1 1-14-16,-19 9 7 0,0 0-7 0,23-8 7 15,12-11-7-15,1 1-1743 0</inkml:trace>
  <inkml:trace contextRef="#ctx0" brushRef="#br0" timeOffset="38665.96">7461 10110 1367 0,'0'0'0'0,"0"0"0"15,0 0 0-15,0 0 40 0,0 0-40 0,0 0 41 16,0 0-41-16,0 0 63 0,0 0-63 0,0 0 63 15,0 0-63-15,0 0 61 0,0 0-61 0,0 0 61 16,0 0-61-16,0 0 44 0,0 0-44 0,0 0 45 16,0 0-45-16,0 0 25 0,0 0-25 0,0 0 26 15,0 0-26-15,0 0 27 0,0 0-27 0,0 0 27 0,0 0-27 16,0 0 31-16,0 0-31 0,0 0 31 0,0 0-31 16,0 0 31-16,0 0-31 0,0 0 31 0,0 0-31 15,0 0 32-15,0 0-32 0,0 0 32 0,0 0-32 16,0 0 27-16,0 0-27 0,0 0 27 0,18-5-27 15,-18 5 21-15,0 0-21 0,26-2 21 0,8-3-21 16,-34 5 16-16,0 0-16 0,39-7 17 0,-2 2-17 16,-37 5 13-16,0 0-13 0,40-4 14 0,-3 1-14 0,-37 3 14 15,0 0-14-15,39 0 14 0,2-4-14 0,-41 4 14 16,0 0-14-16,37 0 14 0,3 0-14 0,-40 0 13 0,0 0-13 16,41 0 13-16,3-1-13 0,-44 1 13 0,0 0-13 15,46-4 14-15,0 2-14 0,-46 2 14 0,0 0-14 16,46 0 14-16,1 0-14 0,-47 0 14 0,0 0-14 0,41 2 15 15,-4 0-15-15,-37-2 13 0,0 0-13 16,35 3 13-16,6 1-13 0,-41-4 10 0,0 0-10 0,45 5 10 16,1 2-10-16,-46-7 13 0,0 0-13 0,50 7 13 15,3-2-13-15,-53-5 13 0,0 0-13 0,56 3 14 16,1 1-14-16,-57-4 16 0,0 0-16 0,54 5 17 16,4-5-17-16,-58 0 21 0,0 0-21 0,60 0 21 15,2 0-21-15,-62 0 22 0,0 0-22 0,60-3 23 16,-7 1-23-16,-53 2 21 0,0 0-21 0,51-2 21 15,-7 0-21-15,-44 2 17 0,0 0-17 0,46-1 18 16,-5-1-18-16,-41 2 15 0,0 0-15 0,44 0 15 16,11 3-15-16,-55-3 12 0,0 0-12 0,54 2 13 0,1-4-13 15,-55 2 13-15,0 0-13 0,49-3 13 0,-8 0-13 16,-41 3 12-16,0 0-12 0,40-4 12 0,-3 1-12 16,-37 3 9-16,0 0-9 0,37 0 10 0,2 3-10 15,-39-3 7-15,0 0-7 0,41 7 8 0,1-5-8 16,-42-2 6-16,0 0-6 0,44 1 6 0,6-1-6 15,-50 0 7-15,0 0-7 0,49 2 7 0,2 5-7 16,-51-7 7-16,0 0-7 0,53 5 7 0,-7-3-7 0,-46-2 7 16,0 0-7-16,53 2 8 0,2 3-8 0,-55-5 7 15,0 0-7-15,54 5 8 0,4 0-8 0,-58-5 6 16,0 0-6-16,59 6 7 0,-1 0-7 0,-58-6 5 0,0 0-5 16,55 4 6-16,-10 1-6 0,-45-5 3 0,0 0-3 15,45 4 4-15,0-8-4 0,-45 4 2 0,0 0-2 16,44 0 3-16,4 5-3 0,-48-5 1 0,0 0-1 15,49 5 2-15,4 2-2 0,-53-7 2 0,0 0-2 16,55 6 2-16,-6-1-2 0,-49-5 1 0,0 0-1 0,46 2 2 16,0 4-2-16,-46-6 1 0,0 0-1 0,44 6 2 15,2-6-2-15,-46 0 1 0,0 0-1 0,46 0 1 16,3 1-1-16,-49-1 0 0,0 0 0 0,48 2 1 16,-11 0-1-16,-37-2 0 0,0 0 0 0,41 0 1 15,-4 0-1-15,-37 0 0 0,0 0 0 0,39 2 1 16,-2 1-1-16,-37-3 1 0,0 0-1 0,40 2 1 15,-3 1-1-15,-37-3 1 0,0 0-1 0,41 2 1 16,-1-4-1-16,-40 2 1 0,0 0-1 0,44-3 1 16,6 1-1-16,-50 2 1 0,0 0-1 0,49-3 1 15,-3 1-1-15,-46 2 1 0,0 0-1 0,44 0 1 0,-3 0-1 16,-41 0 0-16,0 0 0 0,39 0 1 0,-1 0-1 16,-38 0 1-16,0 0-1 0,37 0 1 0,2-2-1 15,-39 2 1-15,0 0-1 0,42-2 1 0,8 2-1 16,-50 0 0-16,0 0 0 0,49 4 1 0,1 1-1 15,-50-5 0-15,0 0 0 0,49 0 1 0,0 0-1 16,-49 0 0-16,0 0 0 0,46-5 1 0,4 1-1 0,-50 4 0 16,0 0 0-16,46-1 0 0,3-1 0 0,-49 2 0 15,0 0 0-15,49 0 0 0,1-4 0 0,-50 4 0 16,0 0 0-16,51-1 1 0,2 2-1 0,-53-1 0 16,0 0 0-16,49 4 1 0,-3-4-1 0,-46 0 1 0,0 0-1 15,46 0 2-15,2 0-2 0,-48 0 2 0,0 0-2 16,51 0 2-16,0 0-2 0,-51 0 2 0,0 0-2 15,53 0 2-15,-4 0-2 0,-49 0 3 0,0 0-3 16,44 0 3-16,2 0-3 0,-46 0 2 0,0 0-2 0,42 0 3 16,1 0-3-16,-43 0 2 0,0 0-2 0,46 2 3 15,-1-1-3-15,-45-1 3 0,0 0-3 0,50 2 3 16,-1-4-3-16,-49 2 2 0,0 0-2 0,50-1 3 16,-3 2-3-16,-47-1 2 0,0 0-2 0,48 4 3 15,-8 1-3-15,-40-5 2 0,0 0-2 0,43 0 2 16,1 0-2-16,-44 0 2 0,0 0-2 0,44 0 3 15,4 2-3-15,-48-2 2 0,0 0-2 0,53 3 3 16,5-3-3-16,-58 0 2 0,0 0-2 0,58 0 2 16,-3 4-2-16,-55-4 2 0,0 0-2 0,53 3 2 15,-6-1-2-15,-47-2 3 0,0 0-3 0,44 0 4 0,-3-2-4 16,-41 2 3-16,0 0-3 0,42 0 3 0,2-3-3 16,-44 3 4-16,0 0-4 0,48 0 4 0,0 3-4 15,-48-3 3-15,0 0-3 0,45 2 4 0,3-2-4 16,-48 0 4-16,0 0-4 0,44 0 4 0,-2-2-4 15,-42 2 3-15,0 0-3 0,45-3 4 0,2-1-4 16,-47 4 4-16,0 0-4 0,48-2 4 0,1 1-4 16,-49 1 3-16,0 0-3 0,46 0 4 0,-5 0-4 15,-41 0 4-15,0 0-4 0,40 0 4 0,-3 0-4 0,-37 0 4 16,0 0-4-16,39 0 5 0,2-2-5 0,-41 2 4 16,0 0-4-16,40-5 4 0,-1-2-4 0,-39 7 5 0,0 0-5 15,42-5 5-15,4 1-5 0,-46 4 4 0,0 0-4 16,50-3 4-16,1-1-4 0,-51 4 4 0,0 0-4 15,53-3 5-15,-8-1-5 0,-45 4 4 0,0 0-4 16,50-1 4-16,-1-6-4 0,-49 7 3 0,0 0-3 0,44-5 4 16,2-1-4-16,-46 6 3 0,0 0-3 0,48-3 3 15,1-4-3-15,-49 7 2 0,0 0-2 0,50-9 2 16,-5 2-2-16,-45 7 1 0,0 0-1 0,48-5 2 16,5 5-2-16,-53 0 0 0,0 0 0 0,51 0 1 15,0 0-1-15,-51 0 3 0,0 0-3 0,48 0 3 16,-7 0-3-16,-41 0 4 0,0 0-4 0,31 0 4 15,-8 0-4-15,-23 0 5 0,0 0-5 0,18-3 6 16,-4-2-6-16,-14 5 6 0,0 0-6 0,9-4 6 16,-9 4-6-16,0 0 6 0,0 0-6 0,9 0 7 15,-9 0-7-15,0 0 4 0,0 0-4 0,0 0 5 16,5 0-5-16,-5 0 3 0,0 0-3 0,0 0 4 16,0 0-4-16,0 0 3 0,0 0-3 0,7 0 3 0,-7 0-3 15,0 0 2-15,0 0-2 0,0 0 3 0,0 0-3 16,0 0 2-16,0 0-2 0,0 0 2 0,0 0-2 15,0 0 1-15,0 0-1 0,5-7 1 0,1-20-1 16,-6 27 0-16,0 0 0 0,-15-47 0 0,-43-14 0 16,-4 1-2390-16</inkml:trace>
  <inkml:trace contextRef="#ctx0" brushRef="#br0" timeOffset="81450.47">1780 9620 1547 0,'0'0'0'0,"0"0"0"16,0 0 0-16,0 0 59 0,0 0-59 0,0 0 59 15,0 0-59-15,0 0 107 0,0 0-107 0,0 0 107 16,0 0-107-16,0 0 75 0,0 0-75 0,0 0 75 16,0 0-75-16,0 0 33 0,0 0-33 0,0 0 34 15,0 0-34-15,0 0 20 0,0 0-20 0,0 0 20 0,0 0-20 16,0 0 12-16,0 0-12 0,0 0 12 0,0 0-12 15,0 0 7-15,0 0-7 0,5 23 7 0,7-16-7 16,-12-7 2-16,0 0-2 0,15 17 2 0,2 4-2 16,-17-21 0-16,0 0 0 0,14 20 0 0,0-1 0 15,-14-19-1-15,0 0 1 0,13 13 0 0,-8-1 0 16,-5-12-2-16,0 0 2 0,5 7-2 0,-5-7 2 16,0 0-4-16,0 0 4 0,9 1-4 0,0-1 4 15,-9 0-5-15,0 0 5 0,12 0-4 0,2-3 4 16,-14 3-5-16,0 0 5 0,23-10-5 0,6-10 5 0,-29 20-4 15,0 0 4-15,31-29-3 0,13-7 3 0,-44 36-1 0,0 0 1 16,46-38 0-16,2-2 0 0,-48 40 0 0,0 0 0 16,46-38 0-16,0 1 0 0,-46 37 2 0,0 0-2 15,44-32 3-15,-4-1-3 0,-40 33 7 0,0 0-7 16,37-28 7-16,0 4-7 0,-37 24 11 0,0 0-11 16,32-21 12-16,-2 5-12 0,-30 16 13 0,0 0-13 0,19-12 14 15,-10 4-14-15,-9 8 15 0,0 0-15 0,0 0 15 16,0 0-15-16,0 0 15 0,0 0-15 0,0 0 16 15,0 0-16-15,0 0 15 0,0 0-15 0,0 0 16 16,0 0-16-16,0 0 16 0,0 0-16 0,0 0 16 16,0 0-16-16,0 0 16 0,0 0-16 0,0 0 16 15,0 0-16-15,0 0 14 0,0 0-14 0,-19-19 14 16,-30-26-14-16,-1-2-1734 0</inkml:trace>
  <inkml:trace contextRef="#ctx0" brushRef="#br0" timeOffset="-64830.99">1965 10061 404 0,'0'0'0'0,"0"0"0"16,0 0 0-16,0 0-243 0</inkml:trace>
  <inkml:trace contextRef="#ctx0" brushRef="#br0" timeOffset="-64390.17">2020 9800 897 0,'0'0'0'0,"0"0"0"16,0 0 0-16,0 0 65 0,0 0-65 0,0 0 65 0,0 0-65 15,0 0 129-15,0 0-129 0,0 0 130 0,0 0-130 16,0 0 102-16,0 0-102 0,0 0 103 0,0 0-103 16,0 0 55-16,0 0-55 0,0 0 56 0,0 0-56 15,0 0 40-15,0 0-40 0,-9 28 41 0,14 1-41 16,-5-29 36-16,0 0-36 0,9 37 36 0,0 4-36 16,-9-41 33-16,0 0-33 0,9 38 33 0,-4-8-33 0,-5-30 32 15,0 0-32-15,9 20 33 0,0-7-33 0,-9-13 32 16,0 0-32-16,8 6 32 0,-8-6-32 0,0 0 32 15,0 0-32-15,6 2 32 0,-6-2-32 0,0 0 29 0,0 0-29 16,16-7 30-16,-2 0-30 0,-14 7 27 16,0 0-27-16,23-17 28 0,12-11-28 0,-35 28 34 15,0 0-34-15,40-33 34 0,-3-5-34 0,-37 38 53 0,0 0-53 16,41-39 54-16,3-6-54 0,-44 45 55 0,0 0-55 16,41-47 56-16,-8-2-56 0,-33 49 46 0,0 0-46 0,35-48 47 15,10 5-47-15,-45 43 41 0,0 0-41 0,42-45 41 16,-5 0-41-16,-37 45 33 0,0 0-33 0,35-40 34 15,-3 9-34-15,-32 31 29 0,0 0-29 0,26-21 30 16,-6 2-30-16,-20 19 18 0,0 0-18 0,16-12 18 16,-2 1-18-16,-14 11 14 0,0 0-14 0,9-3 15 15,-9 3-15-15,0 0 10 0,0 0-10 0,0 0 11 16,0 0-11-16,0 0 7 0,0 0-7 0,0-9 8 16,0 9-8-16,0 0 4 0,0 0-4 0,0 0 4 15,-13-14-4-15,-1 1-2058 0</inkml:trace>
  <inkml:trace contextRef="#ctx0" brushRef="#br0" timeOffset="-63872.12">2155 9413 1647 0,'0'0'0'0,"0"0"0"0,0 0 0 0,0 0 51 0,0 0-51 16,6-4 52-16,-6 4-52 0,0 0 77 0,0 0-77 15,7 4 78-15,-7-4-78 0,0 0 44 0,0 0-44 16,14 15 44-16,4 11-44 0,-18-26 18 0,0 0-18 16,19 35 19-16,2 6-19 0,-21-41 9 0,0 0-9 0,20 52 10 15,2 10-10-15,-22-62 9 0,0 0-9 0,22 64 9 16,-8 0-9-16,-14-64 7 0,0 0-7 0,12 59 7 15,-1-10-7-15,-11-49 6 0,0 0-6 0,9 38 6 16,-4-9-6-16,-5-29 8 0,0 0-8 0,7 23 9 16,-5-15-9-16,-2-8 12 0,0 0-12 0,0 0 12 15,14-1-12-15,-14 1 13 0,0 0-13 0,17-12 14 16,13-16-14-16,-30 28 21 0,0 0-21 0,41-36 21 16,10-11-21-16,-51 47 33 0,0 0-33 0,58-54 33 15,6-3-33-15,-64 57 40 0,0 0-40 0,63-57 41 0,-10 5-41 16,-53 52 42-16,0 0-42 0,50-52 42 0,-1 4-42 15,-49 48 38-15,0 0-38 0,46-45 39 0,-6 5-39 16,-40 40 33-16,0 0-33 0,34-33 33 0,-4 9-33 16,-30 24 29-16,0 0-29 0,26-23 30 0,-12 6-30 15,-14 17 27-15,0 0-27 0,11-16 27 0,1 8-27 16,-12 8 23-16,0 0-23 0,6-9 23 0,-6 9-23 16,0 0 16-16,0 0-16 0,0 0 17 0,3-7-17 15,-3 7 7-15,0 0-7 0,0 0 8 0,-14-17-8 16,14 17 1-16,0 0-1 0,-21-12 2 0,-25 0-2 0,2 1-2031 15</inkml:trace>
  <inkml:trace contextRef="#ctx0" brushRef="#br0" timeOffset="-63372.93">1880 9530 1916 0,'0'0'0'0,"0"0"0"16,0 0 0-16,0 0 9 0,0 0-9 0,13 16 9 16,10 8-9-16,-23-24 27 0,0 0-27 0,26 43 27 15,2 25-27-15,-28-68 47 0,0 0-47 0,32 83 48 16,5 10-48-16,-37-93 34 0,0 0-34 0,35 90 35 15,-5-19-35-15,-30-71 32 0,0 0-32 0,23 54 33 0,0-18-33 16,-23-36 27-16,0 0-27 0,23 26 28 0,-5-9-28 16,-18-17 24-16,0 0-24 0,19 7 24 0,2-8-24 15,-21 1 23-15,0 0-23 0,29-18 24 0,8-18-24 16,-37 36 28-16,0 0-28 0,44-52 28 0,10-15-28 16,-54 67 27-16,0 0-27 0,64-75 27 0,12-3-27 15,-76 78 34-15,0 0-34 0,81-83 35 0,5-7-35 0,-86 90 37 16,0 0-37-16,85-86 38 0,-4 4-38 15,-81 82 32-15,0 0-32 0,78-71 33 0,-11 16-33 0,-67 55 30 16,0 0-30-16,58-54 30 0,-7 15-30 0,-51 39 25 0,0 0-25 16,35-35 25-16,-8 12-25 0,-27 23 21 15,0 0-21-15,19-15 22 0,-10 6-22 0,-9 9 15 0,0 0-15 16,9-3 16-16,-9 3-16 0,0 0 9 0,0 0-9 16,0 0 10-16,0 0-10 0,0 0 6 0,0 0-6 15,0 0 6-15,-9-9-6 0,9 9 0 0,0 0 0 16,-19-7 1-16,-25-5-1 0,3-3-2117 0</inkml:trace>
  <inkml:trace contextRef="#ctx0" brushRef="#br0" timeOffset="-62889.21">2034 9643 1759 0,'0'0'0'0,"0"0"0"0,0 0 0 15,0 0 3-15,0 0-3 0,-2 3 3 0,2-3-3 16,0 0 28-16,0 0-28 0,19 17 29 0,8 4-29 16,-27-21 34-16,0 0-34 0,32 31 34 0,-1 11-34 15,-31-42 19-15,0 0-19 0,36 40 19 0,-5-6-19 16,-31-34 23-16,0 0-23 0,29 26 24 0,-6-10-24 15,-23-16 21-15,0 0-21 0,22 12 22 0,0-9-22 0,-22-3 20 16,0 0-20-16,23 2 20 0,3-5-20 0,-26 3 17 16,0 0-17-16,28-11 17 0,9-11-17 0,-37 22 14 15,0 0-14-15,44-35 14 0,11-15-14 0,-55 50 25 16,0 0-25-16,62-61 25 0,7-4-25 0,-69 65 36 0,0 0-36 16,67-73 37-16,0-5-37 0,-67 78 28 0,0 0-28 15,65-71 29-15,5 11-29 0,-70 60 36 0,0 0-36 16,69-58 36-16,-5-2-36 0,-64 60 28 0,0 0-28 0,54-54 29 15,-9 14-29-15,-45 40 29 0,0 0-29 0,35-32 30 16,-7 4-30-16,-28 28 25 0,0 0-25 0,14-19 25 16,-7 10-25-16,-7 9 22 0,0 0-22 0,0 0 22 15,0 0-22-15,0 0 17 0,0 0-17 0,0 0 18 16,0 0-18-16,0 0 14 0,0 0-14 0,-12 5 15 16,-29 27-15-16,41-32 8 0,0 0-8 0,-60 36 8 15,-16 0-8-15,4 4-1937 0</inkml:trace>
  <inkml:trace contextRef="#ctx0" brushRef="#br0" timeOffset="-62540.15">2168 9586 1132 0,'0'0'0'0,"5"8"0"0,13 8 0 16,-18-16 9-16,0 0-9 0,23 26 9 0,5 7-9 15,-28-33 9-15,0 0-9 0,35 41 9 0,2 4-9 0,-37-45 20 16,0 0-20-16,41 40 20 0,-1-7-20 0,-40-33 16 16,0 0-16-16,44 26 17 0,2-12-17 0,-46-14 22 15,0 0-22-15,44 1 22 0,8-13-22 0,-52 12 54 16,0 0-54-16,49-29 55 0,0-20-55 0,-49 49 69 0,0 0-69 16,53-64 70-16,4-20-70 0,-57 84 61 0,0 0-61 15,67-94 62-15,5-3-62 0,-72 97 85 16,0 0-85-16,76-104 86 0,5-6-86 0,-81 110 95 0,0 0-95 0,81-104 95 15,-3 12-95-15,-78 92 86 0,0 0-86 0,69-74 87 16,-8 18-87-16,-61 56 59 0,0 0-59 0,46-41 59 16,-14 13-59-16,-32 28 28 0,0 0-28 0,23-17 29 15,-2 10-29-15,-21 7 14 0,0 0-14 0,9 3 15 16,-14 23-15-16,-2 0-1736 0</inkml:trace>
  <inkml:trace contextRef="#ctx0" brushRef="#br0" timeOffset="48878.93">12949 14916 1076 0,'0'0'0'0,"0"0"0"0,0 0 0 15,0 0 32-15,0 0-32 0,0 0 33 0,0 0-33 16,0 0 62-16,0 0-62 0,0 0 62 0,0 0-62 15,0 0 66-15,0 0-66 0,0 0 67 0,0 0-67 16,0 0 43-16,0 0-43 0,0 0 43 0,0 0-43 16,0 0 28-16,0 0-28 0,0 0 29 0,0 0-29 0,0 0 23 15,0 0-23-15,0 0 24 0,0 0-24 0,0 0 18 16,0 0-18-16,0 0 18 0,0 0-18 0,0 0 23 16,0 0-23-16,0 0 24 0,0 0-24 0,0 0 34 0,0 0-34 15,0 0 35-15,0 0-35 0,0 0 41 0,0 0-41 16,0 0 41-16,0 0-41 0,0 0 42 0,0 0-42 15,0 0 42-15,0 0-42 0,0 0 35 0,0 0-35 16,0 0 36-16,24-4-36 0,-24 4 28 0,0 0-28 16,27-7 29-16,12-1-29 0,-39 8 24 0,0 0-24 0,40-7 24 15,1 2-24-15,-41 5 25 0,0 0-25 0,44-6 26 16,0-2-26-16,-44 8 22 0,0 0-22 0,46-9 23 16,3 0-23-16,-49 9 22 0,0 0-22 0,51-8 23 15,-3-1-23-15,-48 9 20 0,0 0-20 0,49-9 21 16,3 1-21-16,-52 8 19 0,0 0-19 0,54-7 20 15,10 3-20-15,-64 4 16 0,0 0-16 0,67-5 16 16,3-3-16-16,-70 8 15 0,0 0-15 0,74-9 16 16,-7 2-16-16,-67 7 13 0,0 0-13 0,64-5 14 15,-6-2-14-15,-58 7 12 0,0 0-12 0,57-5 12 0,-1-1-12 16,-56 6 13-16,0 0-13 0,60-5 13 0,7 2-13 16,-67 3 13-16,0 0-13 0,64-4 14 0,-3 1-14 15,-61 3 12-15,0 0-12 0,57-2 12 0,-1 0-12 16,-56 2 11-16,0 0-11 0,60-1 12 0,0 1-12 15,-60 0 12-15,0 0-12 0,62 1 12 0,-2 5-12 16,-60-6 11-16,0 0-11 0,62 3 11 0,-8-3-11 16,-54 0 10-16,0 0-10 0,53 2 11 0,-2 1-11 0,-51-3 10 15,0 0-10-15,59 4 10 0,2-1-10 0,-61-3 13 16,0 0-13-16,66 5 13 0,1 1-13 0,-67-6 10 16,0 0-10-16,63 5 10 0,-3 2-10 0,-60-7 13 0,0 0-13 15,62 5 14-15,-2-2-14 0,-60-3 16 0,0 0-16 16,61 4 16-16,6 3-16 0,-67-7 14 0,0 0-14 15,69 7 15-15,-2-2-15 0,-67-5 17 0,0 0-17 0,64 3 17 16,3-3-17-16,-67 0 15 0,0 0-15 16,74 4 15-16,5 4-15 0,-79-8 13 0,0 0-13 0,81 9 13 15,-3-2-13-15,-78-7 11 0,0 0-11 0,78 5 12 16,-1 2-12-16,-77-7 7 0,0 0-7 0,80 7 8 16,1 0-8-16,-81-7 6 0,0 0-6 0,72 7 6 15,-7-2-6-15,-65-5 6 0,0 0-6 0,71 7 6 16,1 3-6-16,-72-10 4 0,0 0-4 0,81 13 4 15,6-3-4-15,-87-10 5 0,0 0-5 0,90 9 5 16,-9-3-5-16,-81-6 5 0,0 0-5 0,83 6 6 16,1-3-6-16,-84-3 5 0,0 0-5 0,83 2 5 15,0-2-5-15,-83 0 4 0,0 0-4 0,81 0 5 0,-1 2-5 16,-80-2 3-16,0 0-3 0,84 1 4 0,6-1-4 16,-90 0 2-16,0 0-2 0,87 0 2 0,-10 0-2 15,-77 0 2-15,0 0-2 0,73 0 2 0,-6 0-2 16,-67 0 1-16,0 0-1 0,63 0 2 0,3 0-2 15,-66 0 2-15,0 0-2 0,61 0 3 0,-4 0-3 16,-57 0 2-16,0 0-2 0,44 0 2 0,-12 0-2 16,-32 0 1-16,0 0-1 0,28 2 2 0,-5 0-2 0,-23-2 1 15,0 0-1-15,17 3 1 0,-3 1-1 0,-14-4 1 16,0 0-1-16,15 1 1 0,-1-1-1 0,-14 0 0 16,0 0 0-16,14 0 1 0,-2 0-1 0,-12 0 0 0,0 0 0 15,14-12 0-15,4-22 0 0,-18 34-1 0,0 0 1 16,3-61 0-16,-25-34 0 0,-3-2-2169 0</inkml:trace>
  <inkml:trace contextRef="#ctx0" brushRef="#br0" timeOffset="89573.92">9557 17596 1513 0,'0'0'0'0,"0"0"0"0,0 0 0 0,0 0 42 16,0 0-42-16,0 0 43 0,0 0-43 0,0 0 88 0,0 0-88 15,0 0 88-15,0 0-88 0,0 0 68 0,0 0-68 16,0 0 68-16,0 0-68 0,0 0 34 0,0 0-34 0,0 0 35 16,0 0-35-16,0 0 23 0,0 0-23 0,0 0 23 15,0 0-23-15,0 0 17 0,0 0-17 0,0 0 18 16,0 0-18-16,0 0 18 0,0 0-18 0,0 0 19 16,0 0-19-16,0 0 19 0,0 0-19 0,0 0 20 15,0 0-20-15,0 0 18 0,0 0-18 0,0 0 19 16,0 0-19-16,0 0 16 0,0 0-16 0,0 0 16 15,26 30-16-15,-26-30 10 0,0 0-10 0,20 17 11 16,4 0-11-16,-24-17 5 0,0 0-5 0,23 18 6 16,2-3-6-16,-25-15 2 0,0 0-2 0,30 12 2 15,2-5-2-15,-32-7 1 0,0 0-1 0,31 9 2 16,1-2-2-16,-32-7 0 0,0 0 0 0,30 2 1 16,0-6-1-16,-30 4 0 0,0 0 0 0,34-7 1 0,-6-3-1 15,-28 10 0-15,0 0 0 0,32-11 0 0,-1-2 0 16,-31 13 0-16,0 0 0 0,36-18 1 0,4-4-1 15,-40 22 0-15,0 0 0 0,43-26 1 0,9-2-1 16,-52 28 0-16,0 0 0 0,50-28 1 0,5 1-1 16,-55 27 2-16,0 0-2 0,54-31 3 0,-1-6-3 15,-53 37 4-15,0 0-4 0,46-34 5 0,-9 1-5 0,-37 33 7 16,0 0-7-16,39-28 7 0,-7 6-7 0,-32 22 9 16,0 0-9-16,31-21 10 0,-6 2-10 0,-25 19 11 15,0 0-11-15,21-14 11 0,-3 4-11 0,-18 10 12 0,0 0-12 16,14-7 13-16,-5 5-13 0,-9 2 10 0,0 0-10 15,0 0 11-15,0 0-11 0,0 0 8 0,0 0-8 16,0 0 8-16,0 0-8 0,0 0 6 0,0 0-6 16,0 0 7-16,0 0-7 0,0 0 3 0,0 0-3 0,0 0 3 15,0 0-3-15,0 0-1 0,0 0 1 0,0 0-1 16,0 0 1-16,0 0-1738 0</inkml:trace>
  <inkml:trace contextRef="#ctx0" brushRef="#br0" timeOffset="90113.49">10098 17506 1636 0,'0'0'0'0,"0"0"0"16,0 0 0-16,0 0-3 0,0 0 3 0,0 0-3 0,0 0 3 15,0 0-14-15,0 0 14 0,-5 0-13 0,5 0 13 16,0 0 16-16,0 0-16 0,0 0 16 0,0 0-16 15,0 0 53-15,0 0-53 0,0 0 54 0,0 0-54 16,0 0 71-16,0 0-71 0,0 0 71 0,0 0-71 16,0 0 68-16,0 0-68 0,0 0 69 0,0 0-69 15,0 0 47-15,0 0-47 0,11 14 47 0,10 12-47 0,-21-26 31 16,0 0-31-16,35 45 31 0,16 19-31 0,-51-64 20 16,0 0-20-16,58 62 20 0,-8-10-20 0,-50-52 11 15,0 0-11-15,42 40 12 0,-1-10-12 0,-41-30 5 16,0 0-5-16,38 15 6 0,-9-11-6 0,-29-4 2 0,0 0-2 15,31-6 2-15,1-4-2 0,-32 10 1 0,0 0-1 16,35-12 1-16,1-4-1 0,-36 16 1 0,0 0-1 16,40-22 1-16,1-9-1 0,-41 31 2 0,0 0-2 0,42-37 2 15,4 3-2-15,-46 34 3 0,0 0-3 0,48-40 3 16,-2-7-3-16,-46 47 10 0,0 0-10 0,44-50 11 16,2-4-11-16,-46 54 17 0,0 0-17 0,45-51 17 15,1 0-17-15,-46 51 21 0,0 0-21 0,41-43 21 16,-6 10-21-16,-35 33 20 0,0 0-20 0,27-24 21 15,-10 5-21-15,-17 19 17 0,0 0-17 0,14-12 17 16,-5 8-17-16,-9 4 16 0,0 0-16 0,0 0 17 16,5 2-17-16,-5-2 14 0,0 0-14 0,0 0 14 15,0 0-14-15,0 0 11 0,0 0-11 0,0 0 11 16,0 0-11-16,0 0 7 0,0 0-7 0,0 0 7 16,13-9-7-16,-13 9 0 0,0 0 0 0,7-5 1 0,-7-7-1 15,0 0-1845-15</inkml:trace>
</inkml:ink>
</file>

<file path=ppt/ink/ink2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57:51.221"/>
    </inkml:context>
    <inkml:brush xml:id="br0">
      <inkml:brushProperty name="width" value="0.05292" units="cm"/>
      <inkml:brushProperty name="height" value="0.05292" units="cm"/>
      <inkml:brushProperty name="color" value="#FF0000"/>
    </inkml:brush>
  </inkml:definitions>
  <inkml:trace contextRef="#ctx0" brushRef="#br0">30351 5183 718 0,'0'0'0'0,"0"0"0"15,0 0 0-15,0 0-7 0,0 0 7 0,0 0-7 16,20 12 7-16,-20-12-13 0,0 0 13 0,37 2-12 15,30 5 12-15,-67-7-30 0,0 0 30 0,70 7-29 16,-10-2 29-16,-60-5-37 0,0 0 37 0,51 5-36 16,-12 2 36-16,-39-7-26 0,0 0 26 0,32 3-25 15,-6-3 25-15,-26 0-16 0,0 0 16 0,22 0-15 16,-7 0 15-16,-15 0-9 0,0 0 9 0,13 0-9 0,-1 0 9 16,-12 0-4-16,0 0 4 0,16 2-4 0,9 0 4 15,-25-2-3-15,0 0 3 0,35 5-3 0,16 4 3 16,-51-9-2-16,0 0 2 0,62 15-2 0,8 10 2 15,-70-25-1-15,0 0 1 0,78 31 0 0,10 7 0 16,-88-38 0-16,0 0 0 0,90 47 0 0,-2 11 0 16,-88-58 5-16,0 0-5 0,85 68 6 0,-7 11-6 15,-78-79 13-15,0 0-13 0,72 87 13 0,0 5-13 0,-72-92 10 16,0 0-10-16,69 105 11 0,-9 20-11 0,-60-125 12 16,0 0-12-16,55 142 13 0,-1 15-13 0,-54-157 14 15,0 0-14-15,50 161 15 0,-4 2-15 0,-46-163 8 16,0 0-8-16,37 161 9 0,-6 8-9 0,-31-169 5 15,0 0-5-15,27 172 6 0,-2 4-6 0,-25-176 5 0,0 0-5 16,19 182 5-16,-3 3-5 0,-16-185 10 0,0 0-10 16,9 197 11-16,-9 8-11 0,0-205 9 0,0 0-9 0,-6 200 10 15,-1-9-10-15,7-191 9 0,0 0-9 0,-8 185 10 16,-3-15-10-16,11-170 8 0,0 0-8 0,-11 166 8 16,3-2-8-16,8-164 9 0,0 0-9 0,-11 168 9 15,-1 0-9-15,12-168 13 0,0 0-13 0,-11 145 14 16,0-24-14-16,11-121 29 0,0 0-29 0,-8 114 29 15,1-1-29-15,7-113 41 0,0 0-41 0,-6 114 41 16,1-5-41-16,5-109 43 0,0 0-43 0,-4 113 44 16,4 3-44-16,0-116 36 0,0 0-36 0,2 124 37 15,-2 10-37-15,0-134 32 0,0 0-32 0,-2 147 32 16,1 7-32-16,1-154 31 0,0 0-31 0,0 154 31 16,-2-7-31-16,2-147 28 0,0 0-28 0,-2 138 29 15,4-5-29-15,-2-133 24 0,0 0-24 0,5 116 24 16,4-10-24-16,-9-106 24 0,0 0-24 0,9 106 24 15,-2 4-24-15,-7-110 23 0,0 0-23 0,5 113 24 0,1-1-24 16,-6-112 23-16,0 0-23 0,7 116 24 0,-2 14-24 16,-5-130 23-16,0 0-23 0,10 128 24 0,6 2-24 15,-16-130 19-15,0 0-19 0,13 128 20 0,-10 7-20 16,-3-135 22-16,0 0-22 0,4 130 23 0,1-14-23 0,-5-116 18 16,0 0-18-16,7 116 19 0,0 3-19 0,-7-119 19 15,0 0-19-15,11 112 20 0,5 1-20 0,-16-113 21 16,0 0-21-16,15 106 21 0,0-4-21 0,-15-102 19 0,0 0-19 15,10 100 20-15,1-8-20 0,-11-92 18 0,0 0-18 16,9 95 19-16,-2 2-19 0,-7-97 18 0,0 0-18 16,5 98 18-16,-2 3-18 0,-3-101 15 0,0 0-15 15,4 107 15-15,1 14-15 0,-5-121 15 0,0 0-15 16,6 120 15-16,-1-8-15 0,-5-112 11 0,0 0-11 0,3 104 12 16,-3-2-12-16,0-102 10 0,0 0-10 0,-1 95 11 15,-3-6-11-15,4-89 7 0,0 0-7 16,-2 79 7-16,2-10-7 0,0-69 5 0,0 0-5 0,-1 56 5 15,-3-13-5-15,4-43 5 0,0 0-5 0,-3 35 6 16,-1-9-6-16,4-26 3 0,0 0-3 0,-2 22 4 16,2-3-4-16,0-19 2 0,0 0-2 0,-3 19 3 15,-8 4-3-15,11-23 2 0,0 0-2 0,-14 26 3 16,-7 5-3-16,21-31 1 0,0 0-1 0,-25 38 2 16,-1 5-2-16,26-43 0 0,0 0 0 0,-30 49 1 15,-2 2-1-15,32-51 0 0,0 0 0 0,-34 56 0 16,-4 10 0-16,38-66 0 0,0 0 0 0,-43 65 0 0,-1-2 0 15,44-63-1-15,0 0 1 0,-49 58-1 0,-2 3 1 16,51-61-2-16,0 0 2 0,-53 64-1 0,-2 4 1 16,55-68-5-16,0 0 5 0,-48 64-4 0,10-7 4 15,38-57-7-15,0 0 7 0,-36 48-6 0,3-13 6 16,33-35-9-16,0 0 9 0,-25 29-9 0,6-6 9 16,19-23-10-16,0 0 10 0,-18 22-9 0,-3-3 9 0,21-19-10 15,0 0 10-15,-27 19-9 0,-3 2 9 16,30-21-9-16,0 0 9 0,-30 24-9 0,-1 6 9 0,31-30-8 15,0 0 8-15,-37 31-7 0,-6 0 7 0,43-31-8 16,0 0 8-16,-42 33-7 0,0 0 7 0,42-33-7 0,0 0 7 16,-43 33-7-16,-2-6 7 0,45-27-6 0,0 0 6 15,-52 26-6-15,-1 0 6 0,53-26-7 0,0 0 7 16,-56 26-6-16,-2 0 6 0,58-26-6 0,0 0 6 16,-53 26-5-16,7-2 5 0,46-24-13 0,0 0 13 0,-39 26-13 15,4-3 13-15,35-23-19 0,0 0 19 0,-32 17-18 16,2-3 18-16,30-14-22 0,0 0 22 0,-28 14-22 15,3 3 22-15,25-17-19 0,0 0 19 0,-26 19-19 16,-4 0 19-16,30-19-16 0,0 0 16 0,-35 17-16 16,-6-3 16-16,41-14-14 0,0 0 14 0,-55 12-13 15,-15 1 13-15,70-13-16 0,0 0 16 0,-74 13-15 16,1 3 15-16,73-16-30 0,0 0 30 0,-83 5-29 16,-15-15 29-16,1-1-1003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4:57:31.804"/>
    </inkml:context>
    <inkml:brush xml:id="br0">
      <inkml:brushProperty name="width" value="0.05292" units="cm"/>
      <inkml:brushProperty name="height" value="0.05292" units="cm"/>
      <inkml:brushProperty name="color" value="#FF0000"/>
    </inkml:brush>
  </inkml:definitions>
  <inkml:trace contextRef="#ctx0" brushRef="#br0">7557 9546 1054 0,'0'0'0'0,"0"0"0"0,0 0 0 15,0 0 69-15,0 0-69 0,0 0 69 0,0 0-69 16,0 0 123-16,0 0-123 0,0 0 123 0,0 0-123 15,0 0 118-15,0 0-118 0,0 0 119 0,-9-19-119 16,9 19 95-16,0 0-95 0,0 0 95 0,-6-5-95 0,6 5 55 16,0 0-55-16,0 0 56 0,-3-9-56 0,3 9 46 0,0 0-46 15,0 0 46-15,0 0-46 0,0 0 36 16,0 0-36-16,0 0 37 0,-2-7-37 0,2 7 27 0,0 0-27 16,0 0 28-16,0 0-28 0,0 0 21 0,0 0-21 15,0 0 21-15,9 10-21 0,-9-10 13 0,0 0-13 16,18 18 13-16,1 6-13 0,-19-24 6 0,0 0-6 0,21 26 7 15,2 0-7-15,-23-26 3 0,0 0-3 0,19 26 4 16,3-4-4-16,-22-22 2 0,0 0-2 0,19 21 2 16,2-2-2-16,-21-19 1 0,0 0-1 0,23 17 1 15,-3-5-1-15,-20-12 0 0,0 0 0 0,21 7 1 16,-2-1-1-16,-19-6 0 0,0 0 0 0,23-7 0 16,7-9 0-16,-30 16 0 0,0 0 0 0,34-26 0 15,15-17 0-15,-49 43 0 0,0 0 0 0,62-54 0 16,1-15 0-16,-63 69 0 0,0 0 0 0,67-76 1 15,7 0-1-15,-74 76 0 0,0 0 0 0,85-85 1 16,10-14-1-16,-95 99 2 0,0 0-2 0,99-98 2 0,0 1-2 16,-99 97 3-16,0 0-3 0,95-87 3 0,-5 6-3 15,-90 81 4-15,0 0-4 0,86-71 4 0,-19 14-4 16,-67 57 4-16,0 0-4 0,60-43 5 0,-14 8-5 16,-46 35 5-16,0 0-5 0,36-24 5 0,-19 12-5 15,-17 12 3-15,0 0-3 0,11-4 4 0,-2-3-4 16,-9 7 4-16,0 0-4 0,7-2 4 0,-7 2-4 15,0 0 3-15,0 0-3 0,0 0 4 0,0 0-4 16,0 0 2-16,0 0-2 0,0 0 2 0,0 0-2 0,0 0 1 16,0 0-1-16,0 0 2 0,0 0-2 0,0 0 0 0,0 0 0 15,0 0 0-15,0 0 0 0,0 0 0 16,0 0 0-16,0 0 0 0,0 0 0 0,0 0-1 0,0 0 1 16,0 0-1-16,-4 18 1 0,4-18-3 0,0 0 3 15,-21 19-2-15,-21 7 2 0,1 1-1704 0</inkml:trace>
  <inkml:trace contextRef="#ctx0" brushRef="#br0" timeOffset="9415.85">7615 12330 841 0,'0'0'0'0,"0"0"0"16,0 0 0-16,0 0 9 0,0 0-9 0,0 0 10 15,0-17-10-15,0 17 42 0,0 0-42 0,0 0 42 16,0-9-42-16,0 9 68 0,0 0-68 0,-6-8 69 16,-2-3-69-16,8 11 88 0,0 0-88 0,-6-10 88 15,3 3-88-15,3 7 47 0,0 0-47 0,0 0 48 16,0-9-48-16,0 9 52 0,0 0-52 0,0 0 53 16,0-7-53-16,0 7 46 0,0 0-46 0,0 0 47 15,0 0-47-15,0 0 49 0,0 0-49 0,0 0 49 0,-6-7-49 16,6 7 52-16,0 0-52 0,0 0 53 0,0 0-53 15,0 0 51-15,0 0-51 0,0 0 51 0,0 0-51 16,0 0 43-16,0 0-43 0,0 0 43 0,0 0-43 16,0 0 32-16,0 0-32 0,6 0 33 0,4 11-33 15,-10-11 24-15,0 0-24 0,22 15 24 0,0 6-24 16,-22-21 14-16,0 0-14 0,27 19 14 0,-4-1-14 16,-23-18 8-16,0 0-8 0,21 12 9 0,2 1-9 0,-23-13 5 15,0 0-5-15,23 13 5 0,0-1-5 0,-23-12 3 16,0 0-3-16,23 10 4 0,-6-8-4 0,-17-2 2 15,0 0-2-15,23-2 2 0,-2-1-2 0,-21 3 1 0,0 0-1 16,25-6 2-16,5-2-2 0,-30 8 3 0,0 0-3 16,28-14 3-16,4-7-3 0,-32 21 3 0,0 0-3 15,35-26 4-15,-3-5-4 0,-32 31 4 0,0 0-4 16,35-40 5-16,2-5-5 0,-37 45 7 0,0 0-7 0,38-48 8 16,6-9-8-16,-44 57 11 0,0 0-11 0,42-52 12 15,2-4-12-15,-44 56 13 0,0 0-13 0,41-50 14 16,3 2-14-16,-44 48 12 0,0 0-12 0,40-40 13 15,-8 5-13-15,-32 35 13 0,0 0-13 0,28-31 14 16,-10 5-14-16,-18 26 10 0,0 0-10 0,10-17 11 16,-2 5-11-16,-8 12 11 0,0 0-11 0,0 0 12 15,0 0-12-15,0 0 9 0,0 0-9 0,5-4 9 16,-5 4-9-16,0 0 6 0,0 0-6 0,9 0 6 16,-9 0-6-16,0 0 4 0,0 0-4 0,0 0 5 15,0 0-5-15,0 0 3 0,0 0-3 0,0 0 3 16,0 0-3-16,0 0 2 0,0 0-2 0,0 0 2 0,-9 0-2 15,9 0 0-15,0 0 0 0,0 0 1 0,9-13-1 16,-4-1-1707-16</inkml:trace>
  <inkml:trace contextRef="#ctx0" brushRef="#br0" timeOffset="26533.66">8079 16304 1502 0,'0'0'0'0,"0"0"0"0,0 0 0 0,0 0 16 0,0 0-16 0,0 0 16 16,0 0-16-16,0 0 30 0,0 0-30 16,0 0 30-16,0 0-30 0,0 0 19 0,0 0-19 0,0 0 20 15,0 0-20-15,0 0 6 0,0 0-6 0,0 0 7 16,0 0-7-16,0 0 4 0,0 0-4 0,0 0 4 15,0 0-4-15,0 0 2 0,0 0-2 0,0 0 3 16,0 0-3-16,0 0 5 0,0 0-5 0,0 0 5 16,0 0-5-16,0 0 17 0,0 0-17 0,0 0 18 15,0 0-18-15,0 0 26 0,0 0-26 0,0 0 27 16,0 0-27-16,0 0 34 0,0 0-34 0,0 0 34 16,0 0-34-16,0 0 29 0,0 0-29 0,14 20 29 15,-5-8-29-15,-9-12 22 0,0 0-22 0,8 18 23 0,6-1-23 16,-14-17 18-16,0 0-18 0,18 17 18 0,2-3-18 15,-20-14 12-15,0 0-12 0,22 9 13 0,1-4-13 16,-23-5 9-16,0 0-9 0,25 2 10 0,0-4-10 16,-25 2 7-16,0 0-7 0,26-5 7 0,4-5-7 15,-30 10 5-15,0 0-5 0,28-14 6 0,8-4-6 16,-36 18 11-16,0 0-11 0,37-19 11 0,-5-1-11 16,-32 20 16-16,0 0-16 0,31-23 17 0,-1-3-17 0,-30 26 18 15,0 0-18-15,32-26 18 0,0 2-18 0,-32 24 20 16,0 0-20-16,31-31 21 0,1-6-21 0,-32 37 19 0,0 0-19 15,28-36 20-15,-1 5-20 0,-27 31 16 0,0 0-16 16,23-29 17-16,-2 3-17 0,-21 26 18 0,0 0-18 16,19-19 18-16,-1 5-18 0,-18 14 13 0,0 0-13 15,11-11 14-15,-4 6-14 0,-7 5 12 0,0 0-12 16,0 0 12-16,0 0-12 0,0 0 9 0,0 0-9 16,5-7 9-16,-5 7-9 0,0 0 6 0,0 0-6 0,0 0 6 15,0 0-6-15,0 0 2 0,0 0-2 0,0 0 3 16,12-3-3-16,-12 3 0 0,0 0 0 0,14-7 0 15,-3-2 0-15,1 0-1710 0</inkml:trace>
  <inkml:trace contextRef="#ctx0" brushRef="#br0" timeOffset="31858.23">17593 9752 1356 0,'0'0'0'0,"0"0"0"16,0 0 0-16,0 0 21 0,0 0-21 0,0 0 21 15,0 0-21-15,0 0 28 0,0 0-28 0,0 0 29 16,0 0-29-16,0 0 16 0,0 0-16 0,0 0 16 16,0 0-16-16,0 0 3 0,0 0-3 0,0 0 4 15,0 0-4-15,0 0 0 0,0 0 0 0,0 0 1 16,0 0-1-16,0 0 0 0,0 0 0 0,0 0 0 16,9 15 0-16,-9-15-1 0,0 0 1 0,9 18 0 15,5 9 0-15,-14-27-5 0,0 0 5 0,10 26-5 16,-1-12 5-16,-9-14-12 0,0 0 12 0,13 9-11 0,8-1 11 15,-21-8-13-15,0 0 13 0,28 9-13 0,9-2 13 16,-37-7-11-16,0 0 11 0,44 0-11 0,2-5 11 16,-46 5-2-16,0 0 2 0,51-16-2 0,11-10 2 15,-62 26 0-15,0 0 0 0,63-29 0 0,-1-2 0 16,-62 31 2-16,0 0-2 0,64-33 2 0,10-4-2 16,-74 37 18-16,0 0-18 0,79-41 18 0,-5-6-18 0,-74 47 47 15,0 0-47-15,71-50 47 0,1-7-47 0,-72 57 60 16,0 0-60-16,63-49 61 0,-4 10-61 0,-59 39 53 15,0 0-53-15,51-32 54 0,-2 8-54 0,-49 24 44 16,0 0-44-16,37-17 45 0,-16 5-45 0,-21 12 36 0,0 0-36 16,18-7 36-16,-7 2-36 0,-11 5 30 0,0 0-30 15,12 0 31-15,-12 0-31 0,0 0 14 0,0 0-14 16,9-5 14-16,-9 5-14 0,0 0 8 0,0 0-8 0,0 0 9 16,0 0-9-16,0 0-1469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44:16.285"/>
    </inkml:context>
    <inkml:brush xml:id="br0">
      <inkml:brushProperty name="width" value="0.05292" units="cm"/>
      <inkml:brushProperty name="height" value="0.05292" units="cm"/>
      <inkml:brushProperty name="color" value="#FF0000"/>
    </inkml:brush>
  </inkml:definitions>
  <inkml:trace contextRef="#ctx0" brushRef="#br0">8128 17589 662 0,'0'0'0'0,"0"0"0"16,0 0 0-16,0 0 30 0,0 0-30 0,0 0 30 16,0 0-30-16,0 0 116 0,0 0-116 0,0 0 116 15,0 0-116-15,0 0 101 0,0 0-101 0,0 0 102 16,0 0-102-16,0 0 58 0,0 0-58 0,0 0 58 15,0 0-58-15,0 0 43 0,0 0-43 0,0 0 44 0,0 0-44 16,0 0 28-16,0 0-28 0,0 0 29 0,23 16-29 16,-23-16 16-16,0 0-16 0,14 5 16 0,5 2-16 15,-19-7 9-15,0 0-9 0,27 5 10 0,5-5-10 16,-32 0 4-16,0 0-4 0,35 0 5 0,5 4-5 16,-40-4 3-16,0 0-3 0,43 1 3 0,6-1-3 15,-49 0 2-15,0 0-2 0,53 0 3 0,-2 2-3 16,-51-2 2-16,0 0-2 0,53 2 2 0,0 1-2 15,-53-3 4-15,0 0-4 0,57 4 4 0,1-1-4 0,-58-3 7 16,0 0-7-16,62 4 8 0,-3-1-8 0,-59-3 7 16,0 0-7-16,59 4 8 0,-1-3-8 0,-58-1 6 15,0 0-6-15,55 0 7 0,-4 2-7 0,-51-2 8 0,0 0-8 16,49 2 8-16,1-2-8 0,-50 0 9 0,0 0-9 16,49-2 10-16,0 0-10 0,-49 2 9 0,0 0-9 15,50-1 10-15,-10-4-10 0,-40 5 9 0,0 0-9 16,41-4 10-16,3 4-10 0,-44 0 9 0,0 0-9 0,48 2 9 15,-1-4-9-15,-47 2 7 0,0 0-7 0,50-2 7 16,-5 4-7-16,-45-2 6 0,0 0-6 0,50 0 6 16,10-7-6-16,-60 7 8 0,0 0-8 0,63-10 9 15,-1-6-9-15,-62 16 10 0,0 0-10 0,58-15 11 16,-7 1-11-16,-51 14 8 0,0 0-8 0,53-12 9 16,-3 3-9-16,-50 9 8 0,0 0-8 0,54-9 9 15,-2 1-9-15,-52 8 10 0,0 0-10 0,58-9 10 16,-5 4-10-16,-53 5 9 0,0 0-9 0,54-4 10 15,-3 4-10-15,-51 0 5 0,0 0-5 0,55-1 6 16,7-6-6-16,-62 7 2 0,0 0-2 0,67-12 3 16,11-7-3-16,-78 19 2 0,0 0-2 0,77-23 3 0,-1 2-3 15,-76 21 1-15,0 0-1 0,76-20 2 0,5-1-2 16,-81 21 0-16,0 0 0 0,88-19 1 0,0 3-1 16,-88 16 1-16,0 0-1 0,87-14 2 0,3 4-2 15,-90 10 2-15,0 0-2 0,86-5 3 0,1 5-3 16,-87 0 5-16,0 0-5 0,79 5 5 0,-1 4-5 15,-78-9 6-15,0 0-6 0,72 8 6 0,-9-1-6 0,-63-7 6 16,0 0-6-16,62 7 7 0,-2 2-7 0,-60-9 8 16,0 0-8-16,51 7 9 0,-7-4-9 0,-44-3 10 15,0 0-10-15,32 2 10 0,-11 1-10 0,-21-3 11 0,0 0-11 16,11 4 12-16,-11-4-12 0,0 0 13 0,0 0-13 16,9 2 13-16,-9-2-13 0,0 0 14 0,0 0-14 15,0 0 14-15,0 0-14 0,0 0 14 0,0 0-14 16,0 0 15-16,0 0-15 0,0 0 13 0,0 0-13 15,0 0 14-15,0 0-14 0,0 0 12 0,0 0-12 0,-18-30 12 16,-23-36-12-16,-1 1-1465 0</inkml:trace>
  <inkml:trace contextRef="#ctx0" brushRef="#br0" timeOffset="8501.12">7728 10890 841 0,'0'0'0'0,"0"0"0"16,0 0 0-16,0 0 17 0,0 0-17 0,0 0 17 15,0 0-17-15,0 0 50 0,0 0-50 0,0 0 50 16,0 0-50-16,0 0 38 0,0 0-38 0,0 0 38 15,0 0-38-15,0 0 17 0,0 0-17 0,0 0 18 16,0 0-18-16,0 0 11 0,0 0-11 0,0 0 11 16,0 0-11-16,0 0 7 0,0 0-7 0,0 0 8 15,0 0-8-15,0 0 7 0,0 0-7 0,0 0 7 16,0 0-7-16,0 0 5 0,0 0-5 0,0 0 6 0,26 13-6 16,-26-13 5-16,0 0-5 0,23 0 5 0,9 0-5 15,-32 0 5-15,0 0-5 0,40-4 5 0,13-3-5 16,-53 7 8-16,0 0-8 0,64-9 8 0,8 1-8 15,-72 8 11-15,0 0-11 0,78-12 12 0,3 0-12 16,-81 12 17-16,0 0-17 0,81-13 17 0,0 8-17 16,-81 5 20-16,0 0-20 0,81-3 20 0,-3-1-20 15,-78 4 20-15,0 0-20 0,77-3 20 0,5-1-20 0,-82 4 15 16,0 0-15-16,90 0 15 0,8 4-15 0,-98-4 13 16,0 0-13-16,108 3 13 0,-4 1-13 0,-104-4 9 15,0 0-9-15,109 3 10 0,8 8-10 0,-117-11 8 0,0 0-8 16,118 10 9-16,7-1-9 0,-125-9 13 0,0 0-13 15,124 3 14-15,6-1-14 0,-130-2 16 0,0 0-16 16,131 7 17-16,8-2-17 0,-139-5 15 0,0 0-15 16,132 7 15-16,-6 0-15 0,-126-7 15 0,0 0-15 15,118 9 16-15,-5-4-16 0,-113-5 10 0,0 0-10 0,102 7 10 16,-10-7-10-16,-92 0 12 0,0 0-12 0,81 0 13 16,-9 0-13-16,-72 0 15 0,0 0-15 0,58 1 15 15,-21-2-15-15,-37 1 13 0,0 0-13 0,29 0 14 16,-14-4-14-16,-15 4 11 0,0 0-11 0,6 0 11 15,-6 0-11-15,0 0 6 0,0 0-6 0,-13-8 6 16,-27-17-6-16,1 1-1193 0</inkml:trace>
  <inkml:trace contextRef="#ctx0" brushRef="#br0" timeOffset="12518.04">16658 10866 124 0,'0'0'0'0,"0"0"0"0,0 0 0 0,0 0 8 16,0 0-8-16,0 0 9 0,0 0-9 0,0 0 36 16,0 0-36-16,0 0 36 0,0 0-36 0,0 0 55 0,0 0-55 15,0 0 56-15,0 0-56 0,0 0 67 0,0 0-67 16,0 0 68-16,0 0-68 0,0 0 44 0,0 0-44 15,-17-21 45-15,17 21-45 0,0 0 42 0,0 0-42 16,-9-10 43-16,9 10-43 0,0 0 54 0,0 0-54 0,-6-9 55 16,6 9-55-16,0 0 70 0,0 0-70 0,-3-8 70 15,3 8-70-15,0 0 76 0,0 0-76 0,-5-16 77 16,6 4-77-16,-1 12 75 0,0 0-75 0,13-24 75 16,13-9-75-16,-26 33 61 0,0 0-61 0,32-36 62 15,12-1-62-15,-44 37 51 0,0 0-51 0,60-41 52 16,25-11-52-16,-85 52 42 0,0 0-42 0,95-52 43 15,0-3-43-15,-95 55 34 0,0 0-34 0,101-49 35 16,6 9-35-16,-107 40 25 0,0 0-25 0,104-36 25 0,7 3-25 16,-111 33 13-16,0 0-13 0,115-28 14 0,7 4-14 15,-122 24 9-15,0 0-9 0,123-21 10 0,-12 4-10 16,-111 17 5-16,0 0-5 0,105-12 6 0,-10-4-6 16,-95 16 6-16,0 0-6 0,84-8 6 0,-20 8-6 15,-64 0 6-15,0 0-6 0,46 0 7 0,-14 0-7 16,-32 0 4-16,0 0-4 0,26 5 5 0,-8 2-5 15,-18-7 1-15,0 0-1 0,14 8 2 0,-4 3-2 16,-10-11 0-16,0 0 0 0,7 10 0 0,-7 1 0 0,0-11-2 16,0 0 2-16,-15 13-2 0,-26 8 2 0,2 2-1219 15</inkml:trace>
  <inkml:trace contextRef="#ctx0" brushRef="#br0" timeOffset="12819.63">17037 10747 550 0,'0'0'0'0,"-7"7"0"16,-12 12 0-16,19-19-2 0,0 0 2 0,-18 24-1 15,6 5 1-15,12-29-2 0,0 0 2 0,-9 25-1 16,6-10 1-16,3-15-2 0,0 0 2 0,1 16-1 16,8 10 1-16,-9-26-4 0,0 0 4 0,23 27-3 15,14-8 3-15,-37-19-3 0,0 0 3 0,53 13-2 16,14-8 2-16,-67-5-1 0,0 0 1 0,87-12 0 15,18-13 0-15,-105 25 3 0,0 0-3 0,129-36 3 16,7-12-3-16,-136 48 17 0,0 0-17 0,141-49 17 16,-7 4-17-16,-134 45 32 0,0 0-32 0,125-45 32 15,-12 2-32-15,-113 43 56 0,0 0-56 0,95-33 56 16,-24 9-56-16,-71 24 34 0,0 0-34 0,57-19 35 0,-20 3-35 16,-37 16 33-16,0 0-33 0,26-24 34 0,-22-14-34 15,1-4-600-15</inkml:trace>
  <inkml:trace contextRef="#ctx0" brushRef="#br0" timeOffset="19135.52">22498 12123 102 0,'0'0'0'0,"0"0"0"16,0 0 0-16,0 0 4 0,0 0-4 0,0 0 5 15,0 0-5-15,0 0 28 0,0 0-28 0,0 0 29 16,0 0-29-16,0 0 52 0,0 0-52 0,0 0 53 15,18-25-53-15,-18 25 45 0,0 0-45 0,5-8 46 16,2 1-46-16,-7 7 41 0,0 0-41 0,0 0 41 16,2-9-41-16,-2 9 31 0,0 0-31 0,0 0 31 15,0 0-31-15,0 0 22 0,0 0-22 0,0 0 23 0,7 12-23 16,-7-12 19-16,0 0-19 0,5 19 20 0,4 19-20 16,-9-38 16-16,0 0-16 0,9 40 16 15,0-16-16-15,-9-24 11 0,0 0-11 0,5 16 12 0,6-2-12 16,-11-14 10-16,0 0-10 0,19 10 11 0,8-1-11 15,-27-9 9-15,0 0-9 0,40 0 10 0,11-12-10 16,-51 12 10-16,0 0-10 0,59-25 11 0,4-11-11 16,-63 36 13-16,0 0-13 0,64-41 14 0,1-1-14 0,-65 42 13 15,0 0-13-15,63-35 13 0,-10 8-13 0,-53 27 7 16,0 0-7-16,60-33 8 0,21-3-8 0,-81 36 8 0,0 0-8 16,80-33 8-16,-22 10-8 0,-58 23 6 0,0 0-6 15,41-17 7-15,-15 5-7 0,-26 12 5 0,0 0-5 16,18-7 6-16,-8 3-6 0,-10 4 2 0,0 0-2 15,9-1 3-15,-4-3-3 0,-5 4 1 0,0 0-1 16,0 0 1-16,-5 0-1 0,-4-3-558 0</inkml:trace>
  <inkml:trace contextRef="#ctx0" brushRef="#br0" timeOffset="19568.16">22821 11936 303 0,'0'0'0'0,"0"0"0"0,20 10 0 15,-20-10 1-15,0 0-1 0,14 7 1 0,-5-2-1 16,-9-5 8-16,0 0-8 0,8 14 9 0,5 15-9 16,-13-29 19-16,0 0-19 0,10 37 20 0,-8-1-20 15,-2-36 22-15,0 0-22 0,-2 33 23 0,-3-4-23 0,5-29 17 16,0 0-17-16,-5 25 18 0,5-8-18 0,0-17 15 16,0 0-15-16,0 12 15 0,0-12-15 0,0 0 14 15,0 0-14-15,0 7 15 0,0-7-15 0,0 0 12 16,0 0-12-16,16 0 13 0,19-10-13 0,-35 10 13 15,0 0-13-15,44-23 14 0,5-17-14 0,-49 40 32 16,0 0-32-16,46-38 33 0,-5 11-33 0,-41 27 61 0,0 0-61 16,49-21 62-16,32 3-62 0,-81 18 62 0,0 0-62 0,85-15 62 15,-9-1-62-15,-76 16 54 0,0 0-54 0,65-15 54 16,-7 6-54-16,-58 9 35 0,0 0-35 0,44 0 35 16,-12 2-35-16,0 1-722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4:58:36.843"/>
    </inkml:context>
    <inkml:brush xml:id="br0">
      <inkml:brushProperty name="width" value="0.05292" units="cm"/>
      <inkml:brushProperty name="height" value="0.05292" units="cm"/>
      <inkml:brushProperty name="color" value="#FF0000"/>
    </inkml:brush>
  </inkml:definitions>
  <inkml:trace contextRef="#ctx0" brushRef="#br0">19029 8438 1435 0,'0'0'0'0,"0"0"0"16,0 0 0-16,0 0 35 0,0 0-35 0,0 0 35 15,0 0-35-15,0 0 77 0,0 0-77 0,0 0 77 16,0 0-77-16,0 0 60 0,0 0-60 0,0 0 60 15,0 0-60-15,0 0 29 0,0 0-29 0,0 0 29 16,0 0-29-16,0 0 18 0,0 0-18 0,0 0 18 0,0 0-18 16,0 0 12-16,0 0-12 0,0 0 12 0,0 0-12 15,0 0 10-15,0 0-10 0,0 0 11 0,0 0-11 16,0 0 9-16,0 0-9 0,0 0 10 0,0 0-10 16,0 0 8-16,0 0-8 0,0 0 9 0,0 0-9 15,0 0 6-15,0 0-6 0,0 0 6 0,0 0-6 16,0 0 3-16,0 0-3 0,0 0 3 0,0 0-3 15,0 0 1-15,0 0-1 0,0 0 2 0,0 0-2 0,0 0 1 16,0 0-1-16,9 18 1 0,-9-18-1 0,0 0 0 16,0 0 0-16,10 12 1 0,-3-9-1 0,-7-3 0 15,0 0 0-15,14 0 0 0,2 0 0 0,-16 0 0 16,0 0 0-16,25-3 0 0,7-4 0 0,-32 7 1 16,0 0-1-16,31-5 2 0,-13-4-2 0,-18 9 3 0,0 0-3 15,16-7 3-15,2 2-3 0,-18 5 4 0,0 0-4 16,17-7 5-16,-1 3-5 0,-16 4 7 0,0 0-7 15,21-5 7-15,8-7-7 0,-29 12 10 0,0 0-10 0,28-9 10 16,-12 1-10-16,-16 8 12 0,0 0-12 0,16-7 13 16,3-2-13-16,-19 9 13 0,0 0-13 0,21-12 14 15,-7 3-14-15,-14 9 14 0,0 0-14 0,14-7 15 16,-1-1-15-16,-13 8 15 0,0 0-15 0,10-5 15 16,3-1-15-16,-13 6 13 0,0 0-13 0,5-1 14 15,-5 1-14-15,0 0 12 0,0 0-12 0,9-5 13 16,-9 5-13-16,0 0 13 0,0 0-13 0,0 0 13 15,0 0-13-15,0 0 11 0,0 0-11 0,7-7 12 16,-7 7-12-16,0 0 9 0,0 0-9 0,0 0 9 16,0 0-9-16,0 0 7 0,0 0-7 0,7 0 8 15,-7 0-8-15,0 0 7 0,0 0-7 0,0 0 7 16,0 0-7-16,0 0 5 0,0 0-5 0,0 0 6 0,0 0-6 16,0 0 5-16,0 0-5 0,0 0 5 0,0 0-5 15,0 0 5-15,0 0-5 0,0 0 5 0,0 0-5 16,0 0 5-16,0 0-5 0,0 0 6 0,0 0-6 15,0 0 5-15,0 0-5 0,0 0 6 0,0 0-6 16,0 0 6-16,0 0-6 0,0 0 6 0,0 0-6 0,0 0 5 16,0 0-5-16,0 0 6 0,0 0-6 0,0 0 6 15,0 0-6-15,0 0 6 0,0 0-6 0,0 0 6 16,0 0-6-16,7 0 6 0,-7 0-6 0,0 0 5 0,0 0-5 16,0 0 5-16,0 0-5 0,0 0 4 0,0 0-4 15,0 0 5-15,0 0-5 0,0 0 4 0,0 0-4 16,0 0 4-16,0 0-4 0,0 0 3 0,0 0-3 15,0 0 3-15,0 0-3 0,0 0 2 0,0 0-2 16,0 0 3-16,0 0-3 0,0 0 2 0,0 0-2 0,0 0 3 16,0 0-3-16,0 0 1 0,0 0-1 0,0 0 2 15,0 0-2-15,0 0 1 0,0 0-1 0,0 0 1 16,0 0-1-16,0 0 0 0,0 0 0 0,0 0 1 16,0 0-1-16,0 0 0 0,0 0 0 0,0 0 1 15,0 0-1-15,0 0 0 0,0 0 0 0,0 0 1 16,0 0-1-16,0 0 0 0,0 0 0 0,0 0 0 15,0 0 0-15,0 0 0 0,0 0 0 0,0 0 0 16,0 0 0-16,0 0 0 0,0 0 0 0,0 0 0 16,0 0 0-16,0 0 0 0,0 0 0 0,0 0 0 15,0 0 0-15,0 0 0 0,0 0 0 0,0 0 0 0,0 0 0 16,0 0 0-16,0 0 0 0,0 0 0 0,0 0 0 16,0 0 0-16,0 0 0 0,0 0 1 0,0 0-1 15,0 0 0-15,0 0 0 0,0 0 1 0,0 0-1 16,0 0 0-16,0 0 0 0,0 0 0 0,0 0 0 15,0 0 0-15,0 0 0 0,0 0 0 0,0 0 0 16,0 0 0-16,0 0 0 0,0 0 0 0,0 0 0 0,0 0 0 16,0 0 0-16,0 0 0 0,0 0 0 15,0 0 0-15,0 0 0 0,0 0 0 0,0 0 0 0,0 0 0 16,0 0 0-16,0 0 0 0,0 0 0 0,0 0 0 16,0 0 0-16,0 0 0 0,0 0 0 0,0 0 0 0,0 0 0 15,0 0 0-15,0 0 0 0,0 0 0 0,0 0 0 16,0 0 0-16,0 0 0 0,0 0 0 0,0 0 0 15,0 0 0-15,0 0 0 0,0 0 0 0,0 0 0 16,0 0 0-16,0 0 0 0,0 0 0 0,0 0 0 16,0 0 0-16,0 0 0 0,0 0 0 0,0 0 0 0,0 0 0 15,0 0 0-15,0 0 0 0,0 0 0 0,7 0 0 16,-7 0 0-16,0 0 0 0,0 0 0 0,0 0 0 16,0 0 0-16,0 0-1 0,0 0 1 0,0 0 0 15,0 0 0-15,0 0-1 0,0 0 1 0,0 0-1 16,0 0 1-16,0 0-1 0,0 0 1 0,0 0-1 15,0 0 1-15,0 0-1 0,0 0 1 0,0 0 0 16,0 0 0-16,0 0-1 0,0 0 1 0,0 0 0 16,0 0 0-16,0 0-1 0,0 0 1 0,0 0-1 15,0 0 1-15,0 0-1 0,0 0 1 0,0 0-1 0,0 0 1 16,0 0-1-16,0 0 1 0,0 0-1 0,0 0 1 16,0 0-1-16,0 0 1 0,0 0-1 0,0 0 1 15,0 0-1-15,0 0 1 0,0 0-1 0,0 0 1 16,0 0-1-16,0 0 1 0,0 0-1 0,0 0 1 15,0 0-1-15,0 0 1 0,0 0 0 0,0 0 0 16,0 0-1-16,0 0 1 0,0 0 0 0,0 0 0 0,0 0 0 16,0 0 0-16,0 0 0 0,0 0 0 0,0 0 0 15,0 0 0-15,0 0 0 0,0 0 0 0,0 0 0 16,0 0 0-16,0 0 0 0,0 0 0 0,0 0 0 16,0 0 0-16,0 0 0 0,0 0 0 0,0 0 0 15,0 0 0-15,0 0 1 0,0 0-1 0,0 0 0 0,0 0 0 16,0 0 1-16,0 0-1 0,0 0 1 0,0 0-1 15,0 0 2-15,0 0-2 0,0 0 1 0,0 0-1 16,0 0 1-16,0 0-1 0,0 0 0 0,0 0 0 0,0 0 1 16,0 0-1-16,0 0 0 0,0 0 0 0,0 0 1 15,0 0-1-15,0 0 0 0,0 0 0 16,0 0 0-16,0 0 0 0,0 0 0 0,0 0 0 0,0 0 0 16,0 0 0-16,0 0 0 0,0 0 0 0,0 0 0 15,0 0 0-15,0 0 0 0,0 0 0 0,0 0 0 16,0 0 0-16,0 0 0 0,0 0 0 0,0 0 0 15,0 0 0-15,0 0-1 0,0 0 1 0,0 0 0 16,0 0 0-16,0 0-1 0,0 0 1 0,0 0 0 16,0 0 0-16,0 0-2 0,0 0 2 0,0 0-1 15,0 0 1-15,0 0-2 0,0 0 2 0,0 0-2 16,0 0 2-16,0 0-3 0,0 0 3 0,0 0-3 16,0 0 3-16,0 0-4 0,0 0 4 0,0 0-3 0,0 0 3 15,0 0-5-15,0 0 5 0,0 0-4 0,0 0 4 16,0 0-7-16,0 0 7 0,0 0-6 0,0 0 6 15,0 0-10-15,0 0 10 0,0 0-10 0,0 0 10 16,0 0-1715-16</inkml:trace>
  <inkml:trace contextRef="#ctx0" brushRef="#br0" timeOffset="1378.32">13363 9994 1244 0,'0'0'0'0,"0"0"0"0,0 0 0 16,0 0 12-16,0 0-12 0,0 0 13 0,0 0-13 15,0 0 30-15,0 0-30 0,0 0 30 0,0 0-30 16,0 0 28-16,0 0-28 0,0 0 29 0,0 0-29 16,0 0 14-16,0 0-14 0,0 0 14 0,0 0-14 15,0 0 9-15,0 0-9 0,0 0 10 0,0 0-10 0,0 0 7 16,0 0-7-16,0 0 7 0,0 0-7 0,0 0 6 16,0 0-6-16,0 0 7 0,0 0-7 0,0 0 8 15,0 0-8-15,0 0 8 0,0 0-8 0,0 0 9 16,0 0-9-16,0 0 10 0,0 0-10 0,0 0 9 15,0 0-9-15,0 0 10 0,0 0-10 0,0 0 8 0,0 0-8 16,14 16 8-16,-1-4-8 0,-13-12 4 0,0 0-4 16,14 15 5-16,7 3-5 0,-21-18 1 0,0 0-1 0,26 13 1 15,4 1-1-15,-30-14 0 0,0 0 0 0,32 11 0 16,2-1 0-16,-34-10 0 0,0 0 0 0,31 3 0 16,3-3 0-16,-34 0 0 0,0 0 0 0,32-6 0 15,3-7 0-15,-35 13 0 0,0 0 0 0,39-19 0 16,7-7 0-16,-46 26 1 0,0 0-1 0,45-32 1 15,7-8-1-15,-52 40 8 0,0 0-8 0,53-47 8 16,5 4-8-16,-58 43 17 0,0 0-17 0,58-47 18 16,0 2-18-16,-58 45 29 0,0 0-29 0,60-48 30 15,-2-1-30-15,-58 49 36 0,0 0-36 0,64-47 36 16,-6 2-36-16,-58 45 35 0,0 0-35 0,55-41 36 16,-9-2-36-16,-46 43 31 0,0 0-31 0,44-38 32 0,-11 10-32 15,-33 28 26-15,0 0-26 0,30-24 26 0,-7 6-26 16,-23 18 20-16,0 0-20 0,18-10 20 0,-4 5-20 15,-14 5 16-15,0 0-16 0,10-4 17 0,-2 4-17 16,-8 0 13-16,0 0-13 0,0 0 14 0,0 0-14 16,0 0 8-16,0 0-8 0,0 0 9 0,5-8-9 15,-5 8 6-15,0 0-6 0,0 0 7 0,0 0-7 16,0 0 5-16,0 0-5 0,0 0 5 0,0 0-5 0,0 0 3 16,0 0-3-16,0 0 3 0,7 1-3 0,-7-1 3 15,0 0-3-15,0 0 4 0,0 0-4 0,0 0 3 16,0 0-3-16,0 0 3 0,0 0-3 0,0 0 3 15,0 0-3-15,-2-5 4 0,2 5-4 0,0 0 3 16,0 0-3-16,0 0 3 0,0 0-3 0,0 0 3 0,0 0-3 16,0 0 4-16,0 0-4 0,0 0 3 0,0 0-3 15,0 0 4-15,0 0-4 0,0 0 3 0,0 0-3 16,0 0 3-16,0 0-3 0,0 0 2 0,0 0-2 0,0 0 2 16,0 0-2-16,0 0 1 0,0 0-1 0,0 0 2 15,0 0-2-15,0 0 0 0,0 0 0 0,0 0 1 16,0 0-1-16,0 0 0 0,0 0 0 0,0 0 1 15,0 0-1-15,0 0 0 0,0 0 0 0,0 0 0 16,0 0 0-16,0 0-1524 0</inkml:trace>
  <inkml:trace contextRef="#ctx0" brushRef="#br0" timeOffset="4694.92">16651 10781 1278 0,'0'0'0'0,"0"0"0"0,0 0 0 16,0 0 12-16,0 0-12 0,0 0 12 0,0 0-12 15,0 0 20-15,0 0-20 0,0 0 20 0,0 0-20 0,0 0 9 16,0 0-9-16,0 0 10 0,0 0-10 0,0 0 1 15,0 0-1-15,0 0 1 0,0 0-1 0,0 0 0 0,0 0 0 16,0 0 0-16,0 0 0 0,0 0 0 0,0 0 0 16,0 0 0-16,0 0 0 0,0 0 0 0,0 0 0 15,0 0 0-15,0 0 0 0,0 0 0 0,0 0 0 16,0 0 0-16,16 30 0 0,-16-30 0 0,0 0 0 16,14 40 1-16,4 1-1 0,-18-41 0 0,0 0 0 15,17 38 1-15,-6-15-1 0,-11-23 1 0,0 0-1 0,12 19 1 16,2 5-1-16,-14-24 1 0,0 0-1 0,18 24 1 15,-2-12-1-15,-16-12 1 0,0 0-1 0,16 7 1 16,1-2-1-16,-17-5 1 0,0 0-1 0,20 4 1 16,-1-4-1-16,-19 0 4 0,0 0-4 0,25 0 5 15,1-4-5-15,-26 4 9 0,0 0-9 0,32-8 10 16,0-8-10-16,-32 16 16 0,0 0-16 0,32-21 16 16,1-6-16-16,-33 27 20 0,0 0-20 0,32-28 20 15,3-1-20-15,-35 29 44 0,0 0-44 0,37-40 45 16,4-9-45-16,-41 49 55 0,0 0-55 0,44-48 56 0,0 6-56 15,-44 42 50-15,0 0-50 0,41-39 51 0,4-1-51 16,-45 40 50-16,0 0-50 0,50-33 51 0,-6-2-51 16,-44 35 42-16,0 0-42 0,40-29 43 0,-2 3-43 15,-38 26 34-15,0 0-34 0,28-23 35 0,-12 8-35 16,-16 15 33-16,0 0-33 0,12-9 33 0,-1 2-33 16,-11 7 27-16,0 0-27 0,10-5 27 0,-10 5-27 0,0 0 20 15,0 0-20-15,9-5 21 0,-9 5-21 0,0 0 16 16,0 0-16-16,0 0 17 0,0 0-17 0,0 0 13 15,0 0-13-15,0 0 14 0,9-2-14 0,-9 2 12 16,0 0-12-16,0 0 12 0,0 0-12 0,0 0 11 16,0 0-11-16,0 0 11 0,0 0-11 0,0 0 10 0,0 0-10 15,0 0 10-15,0 0-10 0,0 0 9 0,0 0-9 16,0 0 10-16,0 0-10 0,0 0 9 0,0 0-9 16,0 0 9-16,0 0-9 0,0 0 7 0,0 0-7 15,0 0 8-15,0 0-8 0,0 0 6 0,0 0-6 0,0 0 6 16,0 0-6-16,0 0 5 0,0 0-5 0,0 0 5 15,0 0-5-15,0 0 4 0,0 0-4 0,0 0 4 16,0 0-4-16,0 0 3 0,0 0-3 0,0 0 4 16,0 0-4-16,0 0 2 0,0 0-2 0,0 0 3 15,0 0-3-15,0 0 2 0,0 0-2 0,0 0 3 16,0 0-3-16,0 0 2 0,0 0-2 0,0 0 2 16,0 0-2-16,0 0 1 0,0 0-1 0,0 0 1 15,0 0-1-15,0 0 1 0,0 0-1 0,0 0 1 16,0 0-1-16,0 0 0 0,0 0 0 0,0 0 1 0,0 0-1 15,0 0 0-15,0 0 0 0,0 0 1 0,0 0-1 16,0 0 0-16,0 0 0 0,0 0 1 0,0 0-1 16,0 0 0-16,0 0 0 0,0 0 0 0,0 0 0 15,0 0 0-15,0 0 0 0,0 0 0 0,0 0 0 16,0 0 0-16,0 0 0 0,0 0 0 0,0 0 0 16,0 0 0-16,0 0 0 0,0 0 1 0,0 0-1 15,0 0 0-15,0 0 0 0,0 0 1 0,0 0-1 16,0 0 1-16,0 0-1 0,0 0 2 0,0 0-2 0,0 0 2 15,0 0-2-15,0 0 2 0,0 0-2 0,0 0 2 16,0 0-2-16,0 0 3 0,0 0-3 0,0 0 2 16,0 0-2-16,0 0 3 0,0 0-3 0,0 0 3 0,0 0-3 15,0 0 3-15,0 0-3 0,0 0 3 0,0 0-3 16,0 0 4-16,0 0-4 0,0 0 4 0,0 0-4 16,0 0 4-16,0 0-4 0,0 0 4 0,0 0-4 15,0 0 4-15,0 0-4 0,0 0 4 0,0 0-4 0,0 0 5 16,0 0-5-16,0 0 4 0,0 0-4 0,0 0 4 15,0 0-4-15,0 0 3 0,0 0-3 0,0 0 4 16,0 0-4-16,0 0 2 0,0 0-2 0,0 0 2 16,0 0-2-16,0 0 2 0,0 0-2 0,0 0 3 15,0 0-3-15,0 0 1 0,0 0-1 0,0 0 2 16,0 0-2-16,0 0 1 0,0 0-1 0,0 0 2 16,0 0-2-16,0 0 1 0,0 0-1 0,0 0 1 15,0 0-1-15,0 0 0 0,0 0 0 0,0 0 1 16,0 0-1-16,0 0 0 0,0 0 0 0,0 0 0 15,0 0 0-15,0 0 0 0,0 0 0 0,0 0 0 0,0 0 0 16,0 0 0-16,0 0 0 0,0 0 0 16,0 0 0-16,0 0 0 0,0 0 0 0,0 0 0 0,0 0 0 15,0 0 0-15,0 0 0 0,0 0 0 0,0 0 0 16,0 0 0-16,0 0 0 0,0 0 0 0,0 0 0 16,0 0 0-16,0 0 0 0,0 0 0 0,0 0 0 15,0 0 0-15,0 0 0 0,0 0 0 0,0 0 0 16,0 0-1-16,0 0 1 0,0 0 0 0,0 0 0 15,0 0-1-15,0 0 1 0,0 0 0 0,0 0 0 0,0 0 0 16,0 0 0-16,0 0 0 0,0 0 0 0,0 0 0 0,0 0 0 16,0 0 0-16,0 0 0 0,0 0 0 15,0 0 0-15,0 0 0 0,0 0 0 0,0 0 0 0,0 0 0 16,0 0 0-16,0 0 0 0,0 0 0 0,0 0 0 16,0 0 0-16,0 0 0 0,0 0 0 0,0 0 0 15,0 0 0-15,0 0 0 0,0 0 0 0,0 0 0 16,0 0 0-16,0 0 0 0,0 0 0 0,0 0 0 0,0 0 0 15,0 0 0-15,0 0 0 0,0 0 0 0,0 0 0 16,0 0 0-16,0 0 0 0,0 0 0 0,0 0 0 16,0 0 0-16,0 0 0 0,0 0 0 0,0 0 1 15,0 0-1-15,0 0 0 0,0 0 0 0,0 0 1 16,0 0-1-16,0 0 0 0,0 0 0 0,0 0 1 16,0 0-1-16,0 0 1 0,0 0-1 0,0 0 2 15,0 0-2-15,0 0 1 0,0 0-1 0,0 0 2 16,0 0-2-16,0 0 2 0,0 0-2 0,0 0 3 15,0 0-3-15,0 0 2 0,0 0-2 0,0 0 3 16,0 0-3-16,0 0 3 0,0 0-3 0,0 0 4 0,0 0-4 16,0 0 4-16,0 0-4 0,0 0 4 0,0 0-4 15,0 0 4-15,0 0-4 0,0 0 4 0,0 0-4 16,0 0 4-16,0 0-4 0,0 0 5 0,0 0-5 16,0 0 4-16,0 0-4 0,0 0 4 0,0 0-4 15,0 0 3-15,0 0-3 0,0 0 4 0,0 0-4 16,0 0 3-16,0 0-3 0,0 0 3 0,0 0-3 0,0 0 2 15,0 0-2-15,0 0 3 0,0 0-3 0,0 0 2 16,0 0-2-16,0 0 2 0,0 0-2 0,0 0 1 16,0 0-1-16,0 0 1 0,0 0-1 0,0 0 0 0,0 0 0 15,0 0 1-15,0 0-1 0,0 0 0 0,0 0 0 16,0 0 0-16,0 0 0 0,0 0 0 0,0 0 0 16,0 0 0-16,0 0 0 0,0 0 0 0,0 0 0 15,0 0 0-15,0 0 0 0,0 0 0 0,0 0 0 16,0 0 0-16,0 0 0 0,0 0 0 0,0 0 0 15,0 0 0-15,0 0 0 0,0 0 0 0,0 0 0 0,0 0 0 16,0 0 0-16,0 0 0 0,0 0 0 0,0 0 0 16,0 0 0-16,0 0 0 0,0 0 0 0,0 0 0 15,0 0 0-15,0 0 0 0,0 0 0 0,0 0 0 16,0 0 0-16,0 0 0 0,0 0 0 0,0 0 0 16,0 0 0-16,0 0 0 0,0 0 0 0,0 0 0 15,0 0 0-15,0 0 0 0,0 0 0 0,0 0 0 16,0 0 0-16,0 0 0 0,0 0 0 0,0 0 0 15,0 0 0-15,0 0 0 0,0 0 0 0,0 0 0 16,0 0 0-16,0 0 0 0,0 0 0 0,0 0 0 0,0 0 0 16,0 0 0-16,0 0 0 0,0 0 0 0,0 0 0 15,0 0 0-15,0 0 0 0,0 0 0 0,0 0 0 16,0 0 0-16,0 0 0 0,0 0 0 0,0 0 0 16,0 0 0-16,0 0 0 0,0 0 0 0,0 0 0 15,0 0 0-15,0 0 0 0,0 0 0 0,0 0 0 16,0 0 0-16,0 0 0 0,0 0 0 0,0 0 0 0,0 0 0 15,0 0 0-15,0 0 0 0,0 0 0 0,0 0-1 16,0 0 1-16,0 0 0 0,0 0 0 0,0 0-1 16,0 0 1-16,0 0-1 0,0 0 1 0,0 0-2 15,0 0 2-15,0 0-1 0,0 0 1 0,0 0-4 0,0 0 4 16,0 0-3-16,0 0 3 0,0 0-5 0,0 0 5 16,0 0-4-16,0 0 4 0,0 0-7 0,0 0 7 15,0 0-6-15,0 0 6 0,0 0-7 0,0 0 7 16,0 0-7-16,0 0 7 0,0 0-8 0,0 0 8 0,0 0-7 15,0 0 7-15,0 0-10 0,0 0 10 0,0 0-9 16,0 0 9-16,0 0-9 0,0 0 9 0,0 0-9 16,0 0 9-16,0 0-11 0,0 0 11 0,0 0-10 15,0 0 10-15,0 0-12 0,0 0 12 0,0 0-12 16,0 0 12-16,0 0-17 0,0 0 17 0,0 0-17 16,0 0 17-16,0 0-20 0,0 0 20 0,0 0-19 15,0 0 19-15,0 0-22 0,0 0 22 0,0 0-21 16,0 0 21-16,0 0-21 0,0 0 21 0,0 0-20 15,0 0 20-15,0 0-20 0,0 0 20 0,0 0-19 16,0 0 19-16,0 0-18 0,0 0 18 0,0 0-18 0,0 0 18 16,0 0-17-16,0 0 17 0,0 0-17 0,0 0 17 15,0 0-15-15,0 0 15 0,0 0-15 0,0 0 15 16,0 0-13-16,0 0 13 0,0 0-13 0,0 0 13 16,0 0-10-16,0 0 10 0,0 0-10 0,0 0 10 15,0 0-9-15,0 0 9 0,0 0-9 0,0 0 9 16,0 0-7-16,0 0 7 0,0 0-7 0,0 0 7 15,0 0-6-15,0 0 6 0,0 0-6 0,0 0 6 16,0 0-4-16,0 0 4 0,0 0-3 0,0 0 3 0,0 0-3 16,0 0 3-16,0 0-3 0,0 0 3 0,0 0-3 15,0 0 3-15,0 0-3 0,0 0 3 0,0 0-5 0,0 0 5 16,0 0-5-16,-35 23 5 0,-1 1-1468 0</inkml:trace>
  <inkml:trace contextRef="#ctx0" brushRef="#br0" timeOffset="7445.02">15900 11998 1289 0,'0'0'0'0,"0"0"0"0,0 0 0 15,0 0 6-15,0 0-6 0,0 0 7 0,0 0-7 16,0 0 19-16,0 0-19 0,0 0 19 0,0 0-19 15,0 0 22-15,0 0-22 0,0 0 23 0,0 0-23 16,0 0 13-16,0 0-13 0,0 0 14 0,0 0-14 16,0 0 9-16,0 0-9 0,0 0 9 0,0 0-9 0,0 0 6 15,0 0-6-15,0 0 6 0,0 0-6 0,0 0 4 16,0 0-4-16,0 0 5 0,0 0-5 0,0 0 2 16,0 0-2-16,0 0 3 0,0 0-3 0,0 0 1 0,0 0-1 15,0 0 1-15,0 0-1 0,0 0 0 0,0 0 0 16,0 0 0-16,9 7 0 0,-9-7-2 0,0 0 2 15,14 10-1-15,9 8 1 0,-23-18-5 0,0 0 5 16,26 19-5-16,0-4 5 0,-26-15-7 0,0 0 7 0,23 12-7 16,-5-5 7-16,-18-7-7 0,0 0 7 0,14 2-6 15,2-2 6-15,-16 0-6 0,0 0 6 0,18 0-5 16,-1-2 5-16,-17 2-4 0,0 0 4 0,23-12-3 16,7-7 3-16,-30 19-2 0,0 0 2 0,32-26-1 15,9-8 1-15,-41 34 0 0,0 0 0 0,40-42 0 16,1-6 0-16,-41 48 0 0,0 0 0 0,42-58 1 15,2-6-1-15,-44 64 1 0,0 0-1 0,49-65 1 16,3 6-1-16,-52 59 2 0,0 0-2 0,53-57 3 16,-2 5-3-16,-51 52 5 0,0 0-5 0,47-49 5 15,-6 9-5-15,-41 40 6 0,0 0-6 0,40-34 6 16,-8 4-6-16,-32 30 9 0,0 0-9 0,25-20 10 0,-9 9-10 16,-16 11 11-16,0 0-11 0,12-5 11 0,-1 0-11 15,-11 5 13-15,0 0-13 0,0 0 13 0,5-2-13 16,-5 2 12-16,0 0-12 0,0 0 12 0,0 0-12 15,0 0 15-15,0 0-15 0,0 0 15 0,0 0-15 16,0 0 15-16,0 0-15 0,0 0 16 0,0 0-16 16,0 0 16-16,0 0-16 0,0 0 16 0,0 0-16 0,0 0 16 15,0 0-16-15,0 0 16 0,0 0-16 0,0 0 16 16,0 0-16-16,5-7 16 0,-5 7-16 0,0 0 14 16,0 0-14-16,0 0 14 0,0 0-14 0,0 0 14 15,0 0-14-15,0 0 14 0,0 0-14 0,0 0 13 0,0 0-13 16,0 0 13-16,0 0-13 0,0 0 11 15,0 0-11-15,0 0 12 0,0 0-12 0,0 0 10 0,0 0-10 16,0 0 11-16,0 0-11 0,0 0 10 0,0 0-10 16,0 0 10-16,0 0-10 0,0 0 9 0,0 0-9 15,0 0 10-15,0 0-10 0,0 0 7 0,0 0-7 0,0 0 8 16,0 0-8-16,0 0 5 0,0 0-5 0,0 0 5 16,0 0-5-16,0 0 4 0,0 0-4 0,0 0 4 15,0 0-4-15,0 0 2 0,0 0-2 0,0 0 2 16,0 0-2-16,0 0 2 0,0 0-2 0,0 0 2 15,0 0-2-15,0 0 1 0,0 0-1 0,0 0 2 16,0 0-2-16,0 0 1 0,0 0-1 0,0 0 2 16,0 0-2-16,0 0 1 0,0 0-1 0,0 0 1 15,0 0-1-15,0 0 1 0,0 0-1 0,0 0 1 16,0 0-1-16,0 0 1 0,0 0-1 0,0 0 1 0,0 0-1 16,0 0 1-16,0 0-1 0,0 0 1 0,0 0-1 15,0 0 1-15,0 0-1 0,0 0 2 0,0 0-2 16,0 0 1-16,0 0-1 0,0 0 1 0,0 0-1 15,0 0 0-15,0 0 0 0,0 0 1 0,0 0-1 16,0 0 0-16,0 0 0 0,0 0 1 0,0 0-1 16,0 0 1-16,0 0-1 0,0 0 1 0,0 0-1 15,0 0 1-15,0 0-1 0,0 0 1 0,0 0-1 16,0 0 1-16,0 0-1 0,0 0 1 0,0 0-1 0,0 0 1 16,0 0-1-16,0 0 2 0,0 0-2 0,0 0 1 15,0 0-1-15,0 0 2 0,0 0-2 0,0 0 1 16,0 0-1-16,0 0 2 0,0 0-2 0,0 0 1 0,0 0-1 15,0 0 2-15,0 0-2 0,0 0 1 0,0 0-1 16,0 0 1-16,0 0-1 0,0 0 1 0,0 0-1 16,0 0 1-16,0 0-1 0,0 0 1 0,0 0-1 0,0 0 1 15,0 0-1-15,0 0 1 0,0 0-1 0,0 0 1 16,0 0-1-16,0 0 1 0,0 0-1 0,0 0 2 16,0 0-2-16,0 0 1 0,0 0-1 0,0 0 1 15,0 0-1-15,0 0 1 0,0 0-1 0,0 0 1 16,0 0-1-16,0 0 1 0,0 0-1 0,0 0 1 15,0 0-1-15,0 0 1 0,0 0-1 0,0 0 1 16,0 0-1-16,0 0 1 0,0 0-1 0,0 0 2 16,0 0-2-16,0 0 1 0,0 0-1 0,0 0 2 15,0 0-2-15,0 0 1 0,0 0-1 0,0 0 1 16,0 0-1-16,0 0 0 0,0 0 0 0,0 0 1 16,0 0-1-16,0 0 0 0,0 0 0 0,0 0 1 15,0 0-1-15,0 0 0 0,0 0 0 0,0 0 1 0,0 0-1 16,0 0 0-16,0 0 0 0,0 0 1 0,0 0-1 15,0 0 0-15,0 0 0 0,0 0 1 0,0 0-1 16,0 0 1-16,0 0-1 0,0 0 1 0,0 0-1 16,0 0 1-16,0 0-1 0,0 0 2 0,0 0-2 15,0 0 1-15,0 0-1 0,0 0 2 0,0 0-2 16,0 0 1-16,0 0-1 0,0 0 2 0,0 0-2 16,0 0 1-16,0 0-1 0,0 0 2 0,0 0-2 0,0 0 0 15,0 0 0-15,0 0 1 0,0 0-1 0,0 0 0 16,0 0 0-16,0 0 1 0,0 0-1 0,0 0 0 15,0 0 0-15,0 0 1 0,0 0-1 0,0 0 0 0,0 0 0 16,0 0 1-16,0 0-1 0,0 0 0 0,0 0 0 16,0 0 1-16,0 0-1 0,0 0 0 0,0 0 0 15,0 0 1-15,0 0-1 0,0 0 0 0,0 0 0 16,0 0 1-16,0 0-1 0,0 0 0 0,0 0 0 16,0 0 1-16,0 0-1 0,0 0 0 0,0 0 0 0,0 0 1 15,0 0-1-15,0 0 1 0,0 0-1 0,0 0 2 16,0 0-2-16,0 0 1 0,0 0-1 0,0 0 2 15,0 0-2-15,0 0 2 0,0 0-2 0,0 0 2 16,0 0-2-16,0 0 2 0,0 0-2 0,0 0 3 16,0 0-3-16,0 0 3 0,0 0-3 0,0 0 3 15,0 0-3-15,0 0 4 0,0 0-4 0,0 0 4 16,0 0-4-16,0 0 6 0,0 0-6 0,0 0 6 16,0 0-6-16,0 0 8 0,0 0-8 0,0 0 8 15,0 0-8-15,0 0 10 0,0 0-10 0,0 0 10 0,0 0-10 16,0 0 10-16,0 0-10 0,0 0 10 0,0 0-10 15,0 0 11-15,0 0-11 0,0 0 12 0,0 0-12 16,0 0 11-16,0 0-11 0,0 0 11 0,0 0-11 16,0 0 12-16,0 0-12 0,0 0 12 0,0 0-12 15,0 0 11-15,0 0-11 0,0 0 11 0,0 0-11 16,0 0 10-16,0 0-10 0,0 0 11 0,0 0-11 16,0 0 10-16,0 0-10 0,0 0 10 0,0 0-10 0,0 0 8 15,0 0-8-15,0 0 8 0,0 0-8 0,0 0 6 16,0 0-6-16,0 0 7 0,0 0-7 0,0 0 6 0,0 0-6 15,0 0 7-15,0 0-7 0,0 0 5 0,0 0-5 16,0 0 5-16,0 0-5 0,0 0 3 0,0 0-3 16,0 0 4-16,0 0-4 0,0 0 0 0,0 0 0 15,0 0 1-15,0 0-1 0,0 0-1 0,0 0 1 0,0 0-1 16,0 0 1-16,0 0-8 0,0 0 8 16,-7-3-7-16,-37-2 7 0,-2 1-1626 0</inkml:trace>
  <inkml:trace contextRef="#ctx0" brushRef="#br0" timeOffset="8509.61">13977 13519 1255 0,'0'0'0'0,"0"0"0"16,0 0 0-16,0 0 11 0,0 0-11 0,0 0 11 15,0 7-11-15,0-7 19 0,0 0-19 0,0 0 19 0,0 0-19 16,0 0 27-16,0 0-27 0,0 0 27 0,0 0-27 15,0 0 13-15,0 0-13 0,0 0 14 0,0 0-14 16,0 0 9-16,0 0-9 0,0 0 10 0,0 0-10 16,0 0 7-16,0 0-7 0,0 0 7 0,0 0-7 15,0 0 5-15,0 0-5 0,0 0 6 0,0 0-6 16,0 0 8-16,0 0-8 0,0 0 8 0,0-7-8 16,0 7 15-16,0 0-15 0,0 0 15 0,0 0-15 15,0 0 19-15,0 0-19 0,0 0 19 0,0 0-19 16,0 0 21-16,0 0-21 0,0 0 22 0,5 7-22 0,-5-7 18 15,0 0-18-15,7 16 19 0,9 18-19 0,-16-34 10 16,0 0-10-16,21 45 10 0,-3-5-10 0,-18-40 4 0,0 0-4 16,14 40 4-16,-1 1-4 0,-13-41 0 0,0 0 0 15,10 33 1-15,-3-12-1 0,-7-21-1 0,0 0 1 16,5 10 0-16,-1-1 0 0,-4-9-4 0,0 0 4 16,0 0-3-16,11 5 3 0,-11-5-7 0,0 0 7 0,10 2-6 15,6-5 6-15,-16 3-6 0,0 0 6 0,18-7-5 16,5-2 5-16,-23 9-3 0,0 0 3 0,24-16-3 15,8-4 3-15,-32 20 0 0,0 0 0 0,34-30 0 16,3-6 0-16,-37 36 1 0,0 0-1 0,37-43 2 16,1-6-2-16,-38 49 12 0,0 0-12 0,41-52 12 15,0 0-12-15,-41 52 34 0,0 0-34 0,40-53 34 16,-3 4-34-16,-37 49 44 0,0 0-44 0,35-47 44 16,-1 11-44-16,-34 36 42 0,0 0-42 0,32-29 42 15,-2 3-42-15,-30 26 32 0,0 0-32 0,23-19 32 16,-6 7-32-16,-17 12 28 0,0 0-28 0,14-9 29 15,-5 2-29-15,-9 7 24 0,0 0-24 0,9-2 24 0,-9 2-24 16,0 0 21-16,0 0-21 0,0 0 21 0,0 0-21 16,0 0 17-16,0 0-17 0,0 0 17 0,0 0-17 15,0 0 14-15,0 0-14 0,0 0 15 0,0 0-15 16,0 0 12-16,0 0-12 0,0 0 13 0,0 0-13 16,0 0 13-16,0 0-13 0,5-7 13 0,-5 7-13 15,0 0 10-15,0 0-10 0,0 0 10 0,0 0-10 0,0 0 9 16,0 0-9-16,4-7 10 0,-4 7-10 0,0 0 6 15,0 0-6-15,0 0 6 0,0 0-6 0,0 0 1 16,0 0-1-16,0 0 2 0,0 0-2 0,0 0-1621 0</inkml:trace>
  <inkml:trace contextRef="#ctx0" brushRef="#br0" timeOffset="17829.34">18704 17001 1569 0,'0'0'0'0,"0"0"0"16,0 0 0-16,0 0 49 0,0 0-49 0,0 0 50 15,0 0-50-15,0 0 91 0,0 0-91 0,0 0 92 16,0 0-92-16,0 0 58 0,0 0-58 0,0 0 58 15,0 0-58-15,0 0 25 0,0 0-25 0,0 0 25 16,0 0-25-16,0 0 15 0,0 0-15 0,0 0 15 16,0 0-15-16,0 0 12 0,0 0-12 0,23 36 12 15,12 23-12-15,-35-59 7 0,0 0-7 0,41 76 8 0,3 6-8 16,-44-82 4-16,0 0-4 0,41 81 5 16,-11-8-5-16,-30-73 2 0,0 0-2 0,23 53 2 0,-7-23-2 15,-16-30 2-15,0 0-2 0,8 15 3 0,3-8-3 16,-11-7 4-16,0 0-4 0,21-7 4 0,11-15-4 15,-32 22 6-15,0 0-6 0,42-35 6 0,8-10-6 16,-50 45 10-16,0 0-10 0,54-53 10 0,8-10-10 16,-62 63 22-16,0 0-22 0,71-67 22 0,6-4-22 15,-77 71 25-15,0 0-25 0,81-76 25 0,9-4-25 0,-90 80 25 16,0 0-25-16,88-73 26 0,-12 9-26 0,-76 64 37 16,0 0-37-16,69-55 37 0,-7 8-37 0,-62 47 35 15,0 0-35-15,54-36 36 0,-8 10-36 0,-46 26 34 0,0 0-34 16,36-17 35-16,-8 8-35 0,-28 9 31 0,0 0-31 15,17-3 31-15,-4 3-31 0,-13 0 23 0,0 0-23 16,5 1 24-16,-5-1-24 0,0 0 16 0,0 0-16 16,9 4 17-16,-9-4-17 0,0 0 8 0,0 0-8 0,0 0 9 15,7-5-9-15,-7 5 3 0,0 0-3 0,0 0 3 16,0 0-3-16,0 0 0 0,0 0 0 0,-5 6 0 16,-16 3 0-16,-1 0-1941 0</inkml:trace>
  <inkml:trace contextRef="#ctx0" brushRef="#br0" timeOffset="18344.68">19267 16899 1703 0,'0'0'0'0,"0"0"0"0,0 0 0 16,0 0 6-16,0 0-6 0,0 0 6 0,7 0-6 16,-7 0 14-16,0 0-14 0,0 0 14 0,0 0-14 15,0 0 83-15,0 0-83 0,0 0 84 0,0 0-84 0,0 0 67 16,0 0-67-16,0 0 68 0,0 0-68 0,0 0 59 16,0 0-59-16,0 0 60 0,0 0-60 0,0 0 50 15,0 0-50-15,21 36 51 0,20 42-51 0,-41-78 32 16,0 0-32-16,47 90 33 0,-4-15-33 0,-43-75 13 0,0 0-13 15,30 53 13-15,-13-23-13 0,-17-30 6 0,0 0-6 16,18 19 6-16,8-2-6 0,-26-17 2 0,0 0-2 16,36 9 2-16,4-13-2 0,-40 4 0 0,0 0 0 0,41-12 1 15,3-7-1-15,-44 19 0 0,0 0 0 0,46-26 0 16,8-7 0-16,-54 33 0 0,0 0 0 0,64-41 0 16,3-11 0-16,-67 52 0 0,0 0 0 0,72-59 1 15,8-5-1-15,-80 64 5 0,0 0-5 0,79-61 5 16,-7 8-5-16,-72 53 13 0,0 0-13 0,62-49 14 15,-5 6-14-15,-57 43 23 0,0 0-23 0,53-38 24 16,-13 8-24-16,-40 30 26 0,0 0-26 0,32-22 26 16,-6 6-26-16,-26 16 24 0,0 0-24 0,20-8 24 15,-10 4-24-15,-10 4 19 0,0 0-19 0,9-2 19 16,-9 2-19-16,0 0 13 0,0 0-13 0,7-5 14 16,-7 5-14-16,0 0 5 0,0 0-5 0,-5-8 5 0,-2-8-5 15,7 16 0-15,0 0 0 0,-18-26 0 0,-19-10 0 16,0-1-1915-16</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4:59:27.140"/>
    </inkml:context>
    <inkml:brush xml:id="br0">
      <inkml:brushProperty name="width" value="0.05292" units="cm"/>
      <inkml:brushProperty name="height" value="0.05292" units="cm"/>
      <inkml:brushProperty name="color" value="#FF0000"/>
    </inkml:brush>
  </inkml:definitions>
  <inkml:trace contextRef="#ctx0" brushRef="#br0">11051 16195 1031 0,'0'0'0'0,"0"0"0"16,0 0 0-16,0 0 12 0,0 0-12 0,0 0 13 0,0 0-13 15,0 0 39-15,0 0-39 0,0 0 39 0,0 0-39 16,0 0 76-16,0 0-76 0,0 0 76 0,0 0-76 16,0 0 84-16,0 0-84 0,0 0 84 0,0 0-84 15,0 0 46-15,0 0-46 0,0 0 47 0,0 0-47 16,0 0 45-16,0 0-45 0,0 0 45 0,0 0-45 16,0 0 42-16,0 0-42 0,0 0 42 0,0 0-42 15,0 0 37-15,0 0-37 0,0 0 37 0,0 0-37 0,0 0 29 16,0 0-29-16,0 0 29 0,0 0-29 0,0 0 22 15,0 0-22-15,0 0 23 0,0 0-23 0,0 0 15 0,0 0-15 16,0 0 16-16,0 0-16 0,0 0 12 0,0 0-12 16,35 0 13-16,-12-2-13 0,-23 2 9 0,0 0-9 15,26 0 10-15,6 0-10 0,-32 0 11 16,0 0-11-16,37 0 12 0,4 0-12 0,-41 0 9 0,0 0-9 16,46 0 10-16,3 0-10 0,-49 0 7 0,0 0-7 15,49 0 8-15,1 2-8 0,-50-2 7 0,0 0-7 0,49 0 8 16,-8 0-8-16,-41 0 10 0,0 0-10 0,40 0 11 15,1 0-11-15,-41 0 12 0,0 0-12 0,35 0 12 16,-1 0-12-16,-34 0 13 0,0 0-13 0,31 0 14 16,1-2-14-16,-32 2 12 0,0 0-12 0,32-4 13 15,3 3-13-15,-35 1 9 0,0 0-9 0,36 0 10 16,1 0-10-16,-37 0 7 0,0 0-7 0,35 0 8 16,5-2-8-16,-40 2 8 0,0 0-8 0,34-4 9 15,-4 3-9-15,-30 1 7 0,0 0-7 0,23-2 7 16,3-1-7-16,-26 3 7 0,0 0-7 0,25-4 7 0,5 2-7 15,-30 2 8-15,0 0-8 0,26-5 9 0,3-3-9 16,-29 8 9-16,0 0-9 0,28-9 9 0,2 4-9 16,-30 5 7-16,0 0-7 0,28-2 8 0,7 0-8 15,-35 2 7-15,0 0-7 0,32-2 8 0,3-3-8 16,-35 5 6-16,0 0-6 0,37-5 6 0,8 3-6 16,-45 2 6-16,0 0-6 0,40-1 6 0,1-5-6 15,-41 6 5-15,0 0-5 0,33-6 5 0,-3 0-5 0,-30 6 4 16,0 0-4-16,34-5 5 0,4-2-5 0,-38 7 3 15,0 0-3-15,41-10 4 0,0-1-4 0,-41 11 3 16,0 0-3-16,47-10 3 0,1 0-3 0,-48 10 4 0,0 0-4 16,49-11 5-16,1 1-5 0,-50 10 7 0,0 0-7 15,46-9 8-15,-6 1-8 0,-40 8 8 0,0 0-8 16,42-7 9-16,-1 0-9 0,-41 7 10 0,0 0-10 16,41-5 11-16,-3-4-11 0,-38 9 12 0,0 0-12 15,37-9 12-15,8 2-12 0,-45 7 11 0,0 0-11 0,45-3 11 16,-4-1-11-16,-41 4 11 0,0 0-11 0,35-3 11 15,-1-2-11-15,-34 5 10 0,0 0-10 0,35-7 10 16,2 2-10-16,-37 5 6 0,0 0-6 0,39-4 7 16,-6 1-7-16,-33 3 5 0,0 0-5 0,36-4 6 15,2-1-6-15,-38 5 4 0,0 0-4 0,43-5 4 16,-3 5-4-16,-40 0 3 0,0 0-3 0,44 2 4 16,-5-2-4-16,-39 0 3 0,0 0-3 0,39 0 3 15,-7 0-3-15,-32 0 3 0,0 0-3 0,30 0 4 16,0 0-4-16,-30 0 3 0,0 0-3 0,30 1 3 0,2 1-3 15,-32-2 3-15,0 0-3 0,35 4 4 0,5 1-4 16,-40-5 4-16,0 0-4 0,43 5 4 0,-4 0-4 16,-39-5 4-16,0 0-4 0,40 5 5 0,6 4-5 15,-46-9 5-15,0 0-5 0,41 10 6 0,-6 1-6 16,-35-11 6-16,0 0-6 0,30 8 6 0,-4-2-6 16,-26-6 5-16,0 0-5 0,27 5 5 0,-4 0-5 15,-23-5 5-15,0 0-5 0,31 7 6 0,5 2-6 16,-36-9 7-16,0 0-7 0,37 10 7 0,0 0-7 0,-37-10 6 15,0 0-6-15,39 9 7 0,1-2-7 0,-40-7 5 16,0 0-5-16,35 7 6 0,-1 1-6 0,-34-8 3 16,0 0-3-16,35 11 4 0,0 1-4 0,-35-12 2 15,0 0-2-15,32 10 3 0,-4-4-3 0,-28-6 3 0,0 0-3 16,30 5 3-16,7 3-3 0,-37-8 2 0,0 0-2 16,41 7 3-16,5-3-3 0,-46-4 3 0,0 0-3 15,44 5 4-15,2 5-4 0,-46-10 3 0,0 0-3 0,42 9 3 16,-1-4-3-16,-41-5 3 0,0 0-3 0,39 4 4 15,-2-3-4-15,-37-1 4 0,0 0-4 0,40 2 4 16,4 3-4-16,-44-5 5 0,0 0-5 0,44 7 5 16,8 0-5-16,-52-7 4 0,0 0-4 0,51 5 5 15,5-3-5-15,-56-2 5 0,0 0-5 0,55 2 5 16,-4 1-5-16,-51-3 5 0,0 0-5 0,48 4 6 16,-3-1-6-16,-45-3 4 0,0 0-4 0,50 5 5 15,4 4-5-15,-54-9 3 0,0 0-3 0,60 7 3 16,2-2-3-16,-62-5 2 0,0 0-2 0,58 4 3 15,-1-3-3-15,-57-1 2 0,0 0-2 0,56 4 2 16,1-1-2-16,-57-3 2 0,0 0-2 0,56 4 3 0,-8-1-3 16,-48-3 3-16,0 0-3 0,49 4 3 0,-1-1-3 15,-48-3 3-15,0 0-3 0,42 2 3 0,6-4-3 16,-48 2 3-16,0 0-3 0,42 0 4 0,-5 4-4 16,-37-4 3-16,0 0-3 0,39 3 4 0,-6 0-4 15,-33-3 3-15,0 0-3 0,34 2 3 0,-2-5-3 16,-32 3 4-16,0 0-4 0,23-2 5 0,-2 4-5 15,-21-2 4-15,0 0-4 0,21 3 4 0,2-1-4 0,-23-2 4 16,0 0-4-16,26 0 5 0,8 0-5 0,-34 0 6 16,0 0-6-16,37 0 6 0,-2-2-6 0,-35 2 5 0,0 0-5 15,30-2 6-15,-7 2-6 0,-23 0 6 0,0 0-6 16,25 2 6-16,1 0-6 0,-26-2 5 0,0 0-5 16,29-2 6-16,-8-3-6 0,-21 5 4 0,0 0-4 15,19-7 5-15,2 2-5 0,-21 5 3 0,0 0-3 0,25-2 4 16,5 2-4-16,-30 0 3 0,0 0-3 15,28 0 3-15,-5-2-3 0,-23 2 3 0,0 0-3 0,23-5 4 16,7-2-4-16,-30 7 3 0,0 0-3 0,28-3 3 16,2-1-3-16,-30 4 3 0,0 0-3 0,28-3 4 15,-6 1-4-15,-22 2 3 0,0 0-3 0,14-2 4 16,-7 1-4-16,-7 1 4 0,0 0-4 0,0 0 4 16,12-4-4-16,-12 4 3 0,0 0-3 0,7-1 4 15,-7 1-4-15,0 0 4 0,0 0-4 0,11 0 4 16,-11 0-4-16,0 0 5 0,0 0-5 0,5 0 6 15,-5 0-6-15,0 0 6 0,0 0-6 0,7 0 7 16,-7 0-7-16,0 0 5 0,0 0-5 0,0 0 6 0,0 0-6 16,0 0 6-16,0 0-6 0,5-7 6 0,-5 7-6 15,0 0 6-15,0 0-6 0,0 0 6 0,0 0-6 16,0 0 6-16,0 0-6 0,0 0 7 0,0 0-7 16,0 0 5-16,0 0-5 0,0 0 6 0,0 0-6 15,0 0 5-15,0 0-5 0,0 0 5 0,0 0-5 16,0 0 3-16,0 0-3 0,0 0 3 0,0 0-3 15,0 0 1-15,0 0-1 0,0 0 1 0,0 0-1 0,0 0 0 16,0 0 0-16,0 0 0 0,0 0 0 0,0 0-2 16,0 0 2-16,0 0-1 0,0 0 1 0,0 0-8 15,0 0 8-15,-8-13-8 0,-24-21 8 0,0-1-2216 0</inkml:trace>
  <inkml:trace contextRef="#ctx0" brushRef="#br0" timeOffset="17666.05">30492 17065 1155 0,'0'0'0'0,"0"0"0"15,0 0 0-15,0 0 50 0,0 0-50 0,0 0 50 16,0 0-50-16,0 0 123 0,0 0-123 0,0 0 124 16,0 0-124-16,0 0 93 0,0 0-93 0,0 0 94 15,0 0-94-15,0 0 54 0,0 0-54 0,0 0 54 16,0 0-54-16,0 0 31 0,0 0-31 0,0 0 31 15,0 0-31-15,0 0 24 0,0 0-24 0,0 0 25 16,0 0-25-16,0 0 20 0,0 0-20 0,0 0 21 0,0 0-21 16,0 0 16-16,0 0-16 0,0 0 17 0,0 0-17 15,0 0 12-15,0 0-12 0,0 0 12 0,0 0-12 16,0 0 10-16,0 0-10 0,0 0 11 0,0 0-11 16,0 0 8-16,0 0-8 0,23 33 8 0,9 8-8 15,-32-41 2-15,0 0-2 0,28 45 2 0,-8-12-2 16,-20-33 0-16,0 0 0 0,14 25 0 0,-4-8 0 0,-10-17 0 15,0 0 0-15,7 12 0 0,-1-3 0 0,-6-9 0 16,0 0 0-16,3 7 0 0,-3-7 0 0,0 0 0 16,0 0 0-16,2 6 1 0,-2-6-1 0,0 0 0 15,0 0 0-15,0 0 1 0,0 0-1 0,0 0 0 0,0 0 0 16,0 0 1-16,0 0-1 0,0 0 0 0,0 0 0 16,0 0 0-16,7 2 0 0,-7-2 0 0,0 0 0 15,0 0 0-15,0 0 0 0,0 0-1 0,0 0 1 16,0 0-1-16,0 0 1 0,0 0-4 0,0 0 4 15,0 0-4-15,0 0 4 0,0 0-6 0,0 0 6 0,0 0-5 16,14 0 5-16,-14 0-8 0,0 0 8 0,13-2-8 16,2-1 8-16,-15 3-7 0,0 0 7 0,20-3-7 15,3-1 7-15,-23 4-7 0,0 0 7 0,28-3-7 16,5-3 7-16,-33 6-6 0,0 0 6 0,34-8-6 16,3-1 6-16,-37 9-5 0,0 0 5 0,34-5-5 15,-10 1 5-15,-24 4-5 0,0 0 5 0,20-3-5 16,-5 0 5-16,-15 3-5 0,0 0 5 0,13-4-4 15,-6 1 4-15,-7 3-2 0,0 0 2 0,7-2-2 16,2 0 2-16,-9 2-1 0,0 0 1 0,10-3-1 0,3-4 1 16,-13 7 0-16,0 0 0 0,14-7 0 0,2-2 0 15,-16 9 0-15,0 0 0 0,19-7 0 0,2 4 0 16,-21 3 3-16,0 0-3 0,21-5 3 0,6-4-3 16,-27 9 7-16,0 0-7 0,25-10 8 0,-4-3-8 15,-21 13 10-15,0 0-10 0,17-12 11 0,-3 5-11 16,-14 7 9-16,0 0-9 0,13-3 10 0,-4 0-10 15,-9 3 8-15,0 0-8 0,8-2 8 0,1 0-8 0,-9 2 9 16,0 0-9-16,0 0 9 0,7-5-9 0,-7 5 8 16,0 0-8-16,0 0 9 0,0 0-9 0,0 0 8 15,0 0-8-15,0 0 9 0,0 0-9 0,0 0 7 16,0 0-7-16,0 0 7 0,0 0-7 0,0 0 6 0,0 0-6 16,0 0 6-16,0 0-6 0,0 0 2 0,0 0-2 15,0 0 2-15,0-12-2 0,0 0-1513 0</inkml:trace>
  <inkml:trace contextRef="#ctx0" brushRef="#br0" timeOffset="34632.71">19177 18178 1113 0,'0'0'0'0,"0"0"49"0,0 0-49 15,0 0 49-15,0 0-49 0,0 0 63 0,0 0-63 16,0 0 63-16,0 0-63 0,0 0 51 0,0 0-51 16,0 0 52-16,0 0-52 0,0 0 52 0,0 0-52 15,16-4 53-15,-9 4-53 0,-7 0 34 0,0 0-34 0,14-1 35 16,4-3-35-16,-18 4 33 0,0 0-33 0,23-3 34 15,-8 1-34-15,-15 2 32 0,0 0-32 0,16-2 32 16,-2 2-32-16,-14 0 34 0,0 0-34 0,22 0 35 16,4-2-35-16,-26 2 33 0,0 0-33 0,28-3 34 15,6-2-34-15,-34 5 30 0,0 0-30 16,32-7 31-16,-2 2-31 0,-30 5 28 0,0 0-28 0,33-4 29 16,8 1-29-16,-41 3 24 0,0 0-24 0,44-5 24 15,2-4-24-15,-46 9 23 0,0 0-23 0,47-9 24 16,-6 2-24-16,-41 7 21 0,0 0-21 0,33-5 21 15,-12 3-21-15,-21 2 17 0,0 0-17 0,16-1 17 0,0-3-17 16,-16 4 14-16,0 0-14 0,14-1 15 0,6-1-15 16,-20 2 14-16,0 0-14 0,19 0 15 0,-5 2-15 15,-14-2 12-15,0 0-12 0,14 1 13 0,-1-1-13 16,-13 0 10-16,0 0-10 0,23 2 10 0,8 0-10 16,-31-2 9-16,0 0-9 0,39 5 9 0,14 4-9 15,-53-9 10-15,0 0-10 0,60 8 10 0,5-1-10 0,-65-7 15 16,0 0-15-16,64 5 15 0,-6-1-15 15,-58-4 14-15,0 0-14 0,60 2 14 0,-2-2-14 0,-58 0 19 16,0 0-19-16,55 0 19 0,5 3-19 0,-60-3 18 16,0 0-18-16,60 3 19 0,-4 1-19 0,-56-4 20 0,0 0-20 15,53 5 21-15,-2 4-21 0,-51-9 19 0,0 0-19 16,55 8 20-16,9 1-20 0,-64-9 16 0,0 0-16 16,70 10 17-16,-1 1-17 0,-69-11 16 0,0 0-16 15,67 10 16-15,-4 1-16 0,-63-11 12 0,0 0-12 0,60 8 12 16,-3-4-12-16,-57-4 9 0,0 0-9 0,55 0 9 15,5 0-9-15,-60 0 7 0,0 0-7 0,56 3 7 16,-5 1-7-16,-51-4 7 0,0 0-7 0,49 1 7 16,-1-1-7-16,-48 0 6 0,0 0-6 0,51 0 7 15,-5 2-7-15,-46-2 4 0,0 0-4 0,48 0 5 16,3-3-5-16,-51 3 4 0,0 0-4 0,49-2 4 16,1 0-4-16,-50 2 3 0,0 0-3 0,49-2 3 15,-3-3-3-15,-46 5 2 0,0 0-2 0,42-5 3 16,-1 3-3-16,-41 2 2 0,0 0-2 0,39-1 2 15,-11-3-2-15,-28 4 2 0,0 0-2 0,26-2 2 0,-4 2-2 16,-22 0 2-16,0 0-2 0,21 0 2 0,3 0-2 16,-24 0 1-16,0 0-1 0,29 0 2 0,1 0-2 15,-30 0 1-15,0 0-1 0,33 0 1 0,8-1-1 16,-41 1 0-16,0 0 0 0,38-2 1 0,0 2-1 16,-38 0 0-16,0 0 0 0,26 2 1 0,0-4-1 15,-26 2 0-15,0 0 0 0,29-2 1 0,-3 0-1 16,-26 2 1-16,0 0-1 0,27-1 2 0,-5-3-2 0,-22 4 2 15,0 0-2-15,25-3 2 0,5-1-2 0,-30 4 4 16,0 0-4-16,34-1 4 0,1-3-4 0,-35 4 4 16,0 0-4-16,37-3 4 0,0-2-4 0,-37 5 4 15,0 0-4-15,39-7 5 0,1 1-5 0,-40 6 4 16,0 0-4-16,36-1 4 0,-17-1-4 0,-19 2 3 0,0 0-3 16,18 0 4-16,-1 0-4 0,-17 0 5 0,0 0-5 15,13-2 5-15,-4-1-5 0,-9 3 6 0,0 0-6 16,7-2 6-16,-7 2-6 0,0 0 5 0,0 0-5 0,12 3 5 15,-12-3-5-15,0 0 4 0,0 0-4 0,0 0 5 16,0 0-5-16,0 0 3 0,0 0-3 0,0 0 3 16,0 0-3-16,0 0 0 0,0 0 0 0,0 0 1 15,0 0-1-15,0 0-4 0,0 0 4 0,-9-1-4 16,-17-3 4-16,-1 1-2046 0</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45:06.320"/>
    </inkml:context>
    <inkml:brush xml:id="br0">
      <inkml:brushProperty name="width" value="0.05292" units="cm"/>
      <inkml:brushProperty name="height" value="0.05292" units="cm"/>
      <inkml:brushProperty name="color" value="#FF0000"/>
    </inkml:brush>
  </inkml:definitions>
  <inkml:trace contextRef="#ctx0" brushRef="#br0">628 2288 436 0,'0'0'0'0,"0"0"31"0,0 0-31 0,-4-18 32 15,-1 6-32-15,5 12 34 0,0 0-34 0,0 0 34 16,-9-7-34-16,9 7 21 0,0 0-21 0,0 0 21 16,0 0-21-16,0 0 10 0,0 0-10 0,-7 4 10 15,2 5-10-15,5-9 9 0,0 0-9 0,-9 19 9 16,-10 5-9-16,19-24 5 0,0 0-5 0,-18 38 6 16,0 17-6-16,18-55 6 0,0 0-6 0,-17 64 7 15,3 6-7-15,14-70 8 0,0 0-8 0,-18 69 9 0,0 10-9 16,18-79 10-16,0 0-10 0,-15 87 10 15,-1 8-10-15,16-95 13 0,0 0-13 0,-11 102 14 0,4-5-14 16,7-97 14-16,0 0-14 0,-5 109 15 0,5 12-15 16,0-121 15-16,0 0-15 0,0 130 16 0,3 10-16 15,-3-140 18-15,0 0-18 0,6 147 18 0,2 6-18 0,-8-153 17 16,0 0-17-16,9 157 18 0,-3-3-18 0,-6-154 13 16,0 0-13-16,3 140 14 0,1-19-14 0,-4-121 7 15,0 0-7-15,1 118 8 0,-2 7-8 0,1-125 4 16,0 0-4-16,-4 126 4 0,-1 2-4 0,5-128 1 0,0 0-1 15,-7 130 2-15,-2 5-2 0,9-135 1 0,0 0-1 16,-5 140 1-16,-10 9-1 0,15-149 2 0,0 0-2 16,-12 145 2-16,3-8-2 0,9-137 2 0,0 0-2 15,-10 147 3-15,-3 17-3 0,13-164 3 0,0 0-3 16,-14 163 4-16,0-5-4 0,14-158 9 0,0 0-9 0,-9 152 10 16,4-2-10-16,5-150 18 0,0 0-18 0,0 149 18 15,2-3-18-15,-2-146 23 0,0 0-23 0,3 150 24 16,6-1-24-16,-9-149 25 0,0 0-25 0,14 145 26 15,0-15-26-15,-14-130 23 0,0 0-23 0,14 125 23 16,2-1-23-16,-16-124 25 0,0 0-25 0,14 125 26 16,4 3-26-16,-18-128 20 0,0 0-20 0,14 123 20 15,4-9-20-15,-18-114 17 0,0 0-17 0,14 114 17 16,0 2-17-16,-14-116 16 0,0 0-16 0,12 118 16 16,3-2-16-16,-15-116 12 0,0 0-12 0,8 123 12 0,3 5-12 15,-11-128 9-15,0 0-9 0,12 133 9 0,-3 16-9 16,-9-149 7-16,0 0-7 0,5 145 7 0,-5-1-7 15,0-144 8-15,0 0-8 0,0 145 8 0,0 11-8 16,0-156 11-16,0 0-11 0,-1 158 11 0,-3-1-11 16,4-157 14-16,0 0-14 0,-5 147 15 0,-2-8-15 15,7-139 16-15,0 0-16 0,-6 138 16 0,1 7-16 16,5-145 14-16,0 0-14 0,-3 135 14 0,-3-1-14 0,6-134 13 16,0 0-13-16,-5 135 13 0,-2 8-13 0,7-143 10 15,0 0-10-15,-5 149 10 0,-1 7-10 0,6-156 7 16,0 0-7-16,-3 154 8 0,-1-7-8 0,4-147 6 15,0 0-6-15,-1 149 6 0,-3 1-6 0,4-150 5 0,0 0-5 16,0 153 5-16,-5 1-5 0,5-154 5 0,0 0-5 16,-6 147 5-16,-6-11-5 0,12-136 4 0,0 0-4 15,-10 137 4-15,-3-7-4 0,13-130 4 0,0 0-4 16,-14 133 5-16,0 2-5 0,14-135 4 0,0 0-4 0,-16 137 4 16,6-2-4-16,10-135 4 0,0 0-4 0,-13 137 5 15,4-9-5-15,9-128 7 0,0 0-7 0,-8 126 8 16,2-17-8-16,6-109 11 0,0 0-11 0,-5 99 11 15,5-11-11-15,0-88 13 0,0 0-13 0,5 85 13 16,1-7-13-16,-6-78 14 0,0 0-14 0,8 69 15 16,1-7-15-16,-9-62 13 0,0 0-13 0,9 57 14 15,0-7-14-15,-9-50 13 0,0 0-13 0,14 47 14 16,-2-9-14-16,-12-38 11 0,0 0-11 0,14 33 11 16,1-12-11-16,-15-21 10 0,0 0-10 0,17 14 10 15,6-7-10-15,-23-7 9 0,0 0-9 0,27 1 9 16,10-6-9-16,-37 5 7 0,0 0-7 0,47-14 8 0,8-12-8 15,-55 26 6-15,0 0-6 0,63-31 6 0,13-5-6 16,-76 36 5-16,0 0-5 0,87-47 5 0,11-10-5 16,-98 57 3-16,0 0-3 0,113-69 3 0,14-13-3 15,-127 82 0-15,0 0 0 0,140-105 1 0,-5-27-1 16,1-1-1330-16</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9-29T05:01:12.541"/>
    </inkml:context>
    <inkml:brush xml:id="br0">
      <inkml:brushProperty name="width" value="0.05292" units="cm"/>
      <inkml:brushProperty name="height" value="0.05292" units="cm"/>
      <inkml:brushProperty name="color" value="#FF0000"/>
    </inkml:brush>
  </inkml:definitions>
  <inkml:trace contextRef="#ctx0" brushRef="#br0">1767 7711 1278 0,'0'0'0'0,"0"0"0"0,0 0 26 15,0 0-26-15,0 0 27 0,0 0-27 0,0 0 44 16,0 0-44-16,0 0 45 0,0 0-45 0,0 0 28 0,0 0-28 15,23 2 29-15,-10 8-29 0,-13-10 13 0,0 0-13 16,17 14 14-16,6 11-14 0,-23-25 8 0,0 0-8 0,23 26 9 16,-5-6-9-16,-18-20 6 0,0 0-6 0,17 21 6 15,3-2-6-15,-20-19 5 0,0 0-5 0,23 21 5 16,0-4-5-16,-23-17 5 0,0 0-5 0,21 12 5 16,2-5-5-16,-23-7 6 0,0 0-6 0,26 0 7 15,11-3-7-15,-37 3 8 0,0 0-8 0,50-18 8 16,8-9-8-16,-58 27 8 0,0 0-8 0,67-40 9 15,5-14-9-15,-72 54 7 0,0 0-7 0,78-55 8 16,8-2-8-16,-86 57 12 0,0 0-12 0,90-61 12 16,6-6-12-16,-96 67 13 0,0 0-13 0,102-69 14 15,-2-4-14-15,-100 73 14 0,0 0-14 0,104-69 15 0,-8 5-15 16,-96 64 15-16,0 0-15 0,88-58 16 0,-11 7-16 16,-77 51 15-16,0 0-15 0,69-49 16 0,-7 13-16 15,-62 36 13-15,0 0-13 0,49-28 14 0,-12 11-14 16,-37 17 10-16,0 0-10 0,27-12 11 0,-8 5-11 15,-19 7 10-15,0 0-10 0,13-2 10 0,-5 4-10 16,-8-2 7-16,0 0-7 0,0 0 8 0,9 0-8 16,-9 0 5-16,0 0-5 0,0 0 5 0,0 0-5 0,0 0 3 15,0 0-3-15,0 0 3 0,-9-2-3 0,9 2 1 16,0 0-1-16,0 0 2 0,0 0-2 0,0 0 0 16,0 0 0-16,0 0 1 0,-22 17-1 0,-5-1-1335 0</inkml:trace>
  <inkml:trace contextRef="#ctx0" brushRef="#br0" timeOffset="1034.16">2272 9812 1435 0,'0'0'0'0,"0"0"0"16,0 0 0-16,0 0 51 0,0 0-51 0,0 0 51 15,-18-19-51-15,18 19 91 0,0 0-91 0,0 0 92 16,-5-10-92-16,5 10 61 0,0 0-61 0,0 0 62 0,-7-11-62 16,7 11 22-16,0 0-22 0,0 0 22 0,0 0-22 15,0 0 15-15,0 0-15 0,0 0 16 0,0 0-16 16,0 0 8-16,0 0-8 0,0 0 9 0,0 0-9 15,0 0 4-15,0 0-4 0,0 16 4 0,12 17-4 16,-12-33 1-16,0 0-1 0,14 48 1 0,0 11-1 16,-14-59 0-16,0 0 0 0,18 66 0 0,0 1 0 0,-18-67-1 15,0 0 1-15,17 58 0 0,-2-19 0 0,-15-39-1 16,0 0 1-16,14 30-1 0,0-18 1 0,-14-12-2 16,0 0 2-16,16 7-1 0,3-2 1 0,-19-5-4 15,0 0 4-15,26-7-3 0,6-8 3 0,-32 15-4 0,0 0 4 16,37-25-3-16,13-8 3 0,-50 33-4 0,0 0 4 15,58-46-3-15,9-10 3 0,-67 56-3 0,0 0 3 16,69-64-3-16,-6-1 3 0,-63 65-2 0,0 0 2 16,71-64-2-16,3-2 2 0,-74 66 0 0,0 0 0 15,76-68 0-15,0-8 0 0,-76 76 0 0,0 0 0 0,74-78 0 16,5-1 0-16,-79 79 1 0,0 0-1 0,78-73 2 16,4 7-2-16,-82 66 4 0,0 0-4 0,80-60 4 15,-11 1-4-15,-69 59 7 0,0 0-7 0,58-50 8 16,-14 10-8-16,-44 40 8 0,0 0-8 0,37-31 9 15,-11 13-9-15,-26 18 10 0,0 0-10 0,20-12 11 16,-11 7-11-16,-9 5 10 0,0 0-10 0,8-2 10 16,-8 2-10-16,0 0 11 0,0 0-11 0,0 0 12 15,0 0-12-15,0 0 12 0,0 0-12 0,0 0 13 16,0 0-13-16,0 0 12 0,0 0-12 0,0 0 12 0,0 0-12 16,0 0 13-16,0 0-13 0,0 0 13 0,0 0-13 15,0 0 11-15,0 0-11 0,-8 11 12 0,-12 22-12 16,-1-4-1525-16</inkml:trace>
  <inkml:trace contextRef="#ctx0" brushRef="#br0" timeOffset="1749.26">1690 12439 1681 0,'0'0'0'0,"0"0"0"16,-4-12 0-16,4 12 2 0,0 0-2 0,-5-14 2 16,-4-10-2-16,9 24 39 0,0 0-39 0,-9-24 40 15,1 8-40-15,8 16 63 0,0 0-63 0,-6-12 63 16,3 4-63-16,3 8 35 0,0 0-35 0,0-13 35 16,0 13-35-16,0 0 31 0,0 0-31 0,-6-8 31 0,6 8-31 15,0 0 23-15,0 0-23 0,-5 0 24 0,5 0-24 16,0 0 18-16,0 0-18 0,0 0 18 0,0 0-18 15,0 0 14-15,0 0-14 0,5 10 15 0,8 6-15 16,-13-16 11-16,0 0-11 0,19 33 11 0,8 15-11 16,-27-48 7-16,0 0-7 0,28 55 7 0,4 9-7 15,-32-64 5-15,0 0-5 0,31 56 6 0,-1-8-6 0,-30-48 5 16,0 0-5-16,29 42 5 0,1-13-5 0,-30-29 4 16,0 0-4-16,28 19 5 0,4-8-5 0,-32-11 4 15,0 0-4-15,31 0 5 0,1-9-5 0,-32 9 3 16,0 0-3-16,44-17 3 0,2-9-3 15,-46 26 2-15,0 0-2 0,55-37 2 0,-1-11-2 0,-54 48 1 0,0 0-1 16,59-55 2-16,8-16-2 0,-67 71 0 0,0 0 0 16,72-85 1-16,18-21-1 0,-90 106 7 0,0 0-7 15,95-114 8-15,23-19-8 0,-118 133 18 0,0 0-18 16,122-144 19-16,9-1-19 0,-131 145 25 0,0 0-25 0,121-132 26 16,-17 28-26-16,-104 104 24 0,0 0-24 0,99-90 25 15,-16 19-25-15,-83 71 22 0,0 0-22 0,76-58 23 16,-13 11-23-16,-63 47 18 0,0 0-18 0,53-36 18 15,-10 15-18-15,-43 21 15 0,0 0-15 0,35-16 15 16,-9 8-15-16,-26 8 11 0,0 0-11 0,23-4 11 16,0 2-11-16,-23 2 8 0,0 0-8 0,23 2 9 15,0 5-9-15,-23-7 6 0,0 0-6 0,21 14 7 16,-7 7-7-16,-14-21 2 0,0 0-2 0,-9 19 2 16,-28-7-2-16,-3 0-1847 0</inkml:trace>
  <inkml:trace contextRef="#ctx0" brushRef="#br0" timeOffset="143182.4">31745 11892 987 0,'0'0'0'16,"0"0"0"-16,-46 13 0 0,46-13 2 0,0 0-2 16,-48 6 2-16,-1 3-2 0,49-9 5 0,0 0-5 15,-41 9 5-15,20-4-5 0,21-5 22 0,0 0-22 16,-10 2 23-16,10-2-23 0,0 0 38 0,0 0-38 15,-8 0 39-15,8 0-39 0,0 0 104 0,0 0-104 0,0 0 104 16,0 0-104-16,0 0 112 0,0 0-112 0,0 0 113 16,2-7-113-16,-2 7 110 0,0 0-110 0,0 0 110 15,0 0-110-15,0 0 88 0,0 0-88 0,0 0 89 16,0 0-89-16,0 0 79 0,0 0-79 0,0 0 79 16,0 0-79-16,0 0 63 0,0 0-63 0,4 26 63 15,5 29-63-15,-9-55 55 0,0 0-55 0,8 85 55 16,-1 46-55-16,-7-131 41 0,0 0-41 0,6 142 41 15,1-8-41-15,-7-134 31 0,0 0-31 0,12 117 31 16,2-23-31-16,-14-94 22 0,0 0-22 0,13 69 23 0,-5-31-23 16,-8-38 18-16,0 0-18 0,6 24 18 0,1-10-18 15,-7-14 14-15,0 0-14 0,23 9 14 0,23-6-14 16,-46-3 14-16,0 0-14 0,56-7 14 0,8-15-14 16,-64 22 25-16,0 0-25 0,67-37 26 0,7-20-26 15,-74 57 28-15,0 0-28 0,86-74 29 0,20-21-29 16,-106 95 37-16,0 0-37 0,130-111 37 0,34-26-37 15,-164 137 52-15,0 0-52 0,173-135 53 0,-2 14-53 16,-171 121 55-16,0 0-55 0,129-85 55 0,-53 32-55 0,-76 53 39 16,0 0-39-16,48-31 40 0,-18 11-40 0,-30 20 23 15,0 0-23-15,19-10 23 0,-8 7-23 0,-11 3 12 16,0 0-12-16,7-2 12 0,-7 2-12 0,0 0 5 0,0 0-5 16,0 0 6-16,7-2-6 0,-7 2 0 0,0 0 0 15,0 12 1-15,-6 13-1 0,6-25-1 0,0 0 1 16,-14 29-1-16,-9 9 1 0,23-38-9 0,0 0 9 15,-37 42-8-15,-16-3 8 0,2-1-2316 0</inkml:trace>
  <inkml:trace contextRef="#ctx0" brushRef="#br0" timeOffset="147817.65">29852 13677 1255 0,'0'0'0'0,"0"0"0"16,0 0 0-16,0 0 18 0,0 0-18 0,0 0 19 16,19-19-19-16,-19 19 55 0,0 0-55 0,15-13 56 15,0-2-56-15,-15 15 46 0,0 0-46 0,15-14 46 16,-7 9-46-16,-8 5 20 0,0 0-20 0,9-5 20 16,0-2-20-16,-9 7 13 0,0 0-13 0,11-9 13 15,1 0-13-15,-12 9 9 0,0 0-9 0,12-6 9 0,1 4-9 16,-13 2 6-16,0 0-6 0,12-7 7 0,2-2-7 15,-14 9 5-15,0 0-5 0,12-5 6 0,1 2-6 16,-13 3 5-16,0 0-5 0,12-4 6 0,4-1-6 16,-16 5 6-16,0 0-6 0,19-4 7 0,6-1-7 15,-25 5 10-15,0 0-10 0,25-1 10 0,-2-1-10 16,-23 2 16-16,0 0-16 0,28-2 16 0,13 0-16 16,-41 2 17-16,0 0-17 0,42-3 17 0,-12 1-17 15,-30 2 17-15,0 0-17 0,26 0 18 0,1 0-18 0,-27 0 24 16,0 0-24-16,28 2 24 0,0 1-24 0,-28-3 32 15,0 0-32-15,27 2 32 0,-6 2-32 0,-21-4 33 16,0 0-33-16,21 3 34 0,2 0-34 0,-23-3 31 0,0 0-31 16,21 2 31-16,-3-2-31 0,-18 0 31 0,0 0-31 15,16 2 31-15,-2 0-31 0,-14-2 28 0,0 0-28 16,16 1 29-16,-2 5-29 0,-14-6 27 0,0 0-27 16,10 1 27-16,-3 3-27 0,-7-4 23 0,0 0-23 0,7 0 23 15,2 0-23-15,-9 0 21 0,0 0-21 0,9 0 21 16,-2 1-21-16,-7-1 17 0,0 0-17 0,0 0 17 15,11 6-17-15,-11-6 16 0,0 0-16 0,0 0 16 16,10 1-16-16,-10-1 14 0,0 0-14 0,0 0 14 16,11 0-14-16,-11 0 10 0,0 0-10 0,0 0 11 15,10 0-11-15,-10 0 9 0,0 0-9 0,0 0 10 16,0 0-10-16,0 0 7 0,0 0-7 0,7 6 8 16,-7-6-8-16,0 0 5 0,0 0-5 0,8 1 5 15,-8-1-5-15,0 0 2 0,0 0-2 0,0 0 2 16,0 0-2-16,0 0 0 0,0 0 0 0,0 0 1 0,-9 7-1 15,9-7 0-15,0 0 0 0,-13 2 0 0,-2 0 0 16,15-2 0-16,0 0 0 0,-16 5 0 0,3-3 0 16,13-2-1-16,0 0 1 0,-14 3-1 0,-5 1 1 15,19-4-3-15,0 0 3 0,-27 3-3 0,-3 0 3 16,30-3-5-16,0 0 5 0,-37 4-5 0,-3 1 5 16,40-5-6-16,0 0 6 0,-39 7-6 0,5 0 6 15,34-7-6-15,0 0 6 0,-35 10-5 0,-4-1 5 0,39-9-5 16,0 0 5-16,-38 12-5 0,-3 0 5 0,41-12-5 15,0 0 5-15,-35 12-5 0,5 0 5 0,30-12-6 16,0 0 6-16,-27 9-5 0,1-2 5 0,26-7-6 0,0 0 6 16,-27 2-6-16,1-2 6 0,26 0-7 0,0 0 7 15,-25 0-6-15,2-2 6 0,23 2-8 0,0 0 8 16,-19 0-8-16,-4 0 8 0,23 0-9 0,0 0 9 16,-20 0-8-16,10 0 8 0,10 0-10 0,0 0 10 15,0 0-10-15,-9 0 10 0,9 0-10 0,0 0 10 0,0 0-10 16,0 0 10-16,0 0-8 0,0 0 8 0,0 0-8 15,-2-10 8-15,2 10-8 0,0 0 8 0,0 0-8 16,0 0 8-16,0 0-7 0,0 0 7 0,0 0-6 16,0 0 6-16,0 0-5 0,0 0 5 0,0 0-5 15,0 0 5-15,0 0-4 0,0 0 4 0,0 0-3 16,0 0 3-16,0 0-2 0,0 0 2 0,21 0-2 16,18-2 2-16,-39 2-1 0,0 0 1 0,44-7 0 15,-1 2 0-15,-43 5-1 0,0 0 1 0,42-5 0 16,7-2 0-16,-49 7 0 0,0 0 0 0,50-11 0 15,-4 6 0-15,-46 5 0 0,0 0 0 0,46-3 0 0,10-1 0 16,-56 4 0-16,0 0 0 0,51-2 1 0,-17 2-1 16,-34 0 0-16,0 0 0 0,31 0 0 0,8 0 0 15,-39 0 0-15,0 0 0 0,35 4 0 0,-10-1 0 16,-25-3 0-16,0 0 0 0,23 6 0 0,2-5 0 16,-25-1 0-16,0 0 0 0,23 2 0 0,-9-2 0 15,-14 0 0-15,0 0 0 0,9 2 0 0,-9-2 0 0,0 0 0 16,0 0 0-16,8 3 0 0,-8-3 0 0,0 0 0 15,0 0 0-15,9 4 0 0,-9-4 0 0,0 0 0 16,0 0 0-16,9 1 0 0,-9-1 0 0,0 0 0 16,0 0 0-16,0 0 0 0,0 0 0 0,0 0 0 15,0 0 0-15,0 0 0 0,9 6 0 0,-9-6 0 0,0 0 0 16,0 0 0-16,7 5 0 0,-7-5 0 0,0 0 0 16,0 0 0-16,7 2 0 0,-7-2 0 0,0 0 0 15,0 0 1-15,7 3-1 0,-7-3 0 0,0 0 0 16,0 0 1-16,7 3-1 0,-7-3 0 0,0 0 0 0,0 0 0 15,0 0 0-15,0 0-2 0,0 0 2 0,-7 13-2 16,-21-1 2-16,0 0-1572 0</inkml:trace>
  <inkml:trace contextRef="#ctx0" brushRef="#br0" timeOffset="149768.63">26347 7263 1547 0,'0'0'0'0,"0"0"0"16,0 0 0-16,0 0 32 0,0 0-32 0,0 0 33 15,0 0-33-15,0 0 54 0,0 0-54 0,0 0 55 16,0 0-55-16,0 0 47 0,0 0-47 0,0 0 47 16,0 0-47-16,0 0 20 0,0 0-20 0,0 0 21 15,0 0-21-15,0 0 12 0,0 0-12 0,0 0 13 16,0 0-13-16,0 0 7 0,0 0-7 0,0 0 8 15,0 0-8-15,0 0 5 0,0 0-5 0,0 0 6 16,0 0-6-16,0 0 4 0,0 0-4 0,0 0 4 16,0 0-4-16,0 0 2 0,0 0-2 0,4 17 3 0,13 27-3 15,-17-44 0-15,0 0 0 0,20 48 1 16,-4 1-1-16,-16-49 0 0,0 0 0 0,14 41 0 0,2-1 0 16,-16-40-4-16,0 0 4 0,16 28-3 0,-2-11 3 15,-14-17-6-15,0 0 6 0,19 12-5 0,11-5 5 16,-30-7-7-16,0 0 7 0,35 0-6 0,6-7 6 15,-41 7-2-15,0 0 2 0,46-17-1 0,10-11 1 16,-56 28 0-16,0 0 0 0,67-40 0 0,16-12 0 0,-83 52 1 16,0 0-1-16,87-60 1 0,4-2-1 15,-91 62 10-15,0 0-10 0,96-65 10 0,1 5-10 16,-97 60 20-16,0 0-20 0,97-66 21 0,-6-1-21 0,-91 67 27 0,0 0-27 16,81-66 28-16,-15 14-28 0,-66 52 25 0,0 0-25 15,49-43 25-15,-21 22-25 0,-28 21 25 16,0 0-25-16,18-17 25 0,-8 3-25 0,-10 14 22 0,0 0-22 15,9-11 22-15,-2 4-22 0,-7 7 17 0,0 0-17 16,0 0 18-16,9-8-18 0,-9 8 13 0,0 0-13 16,0 0 13-16,0 0-13 0,0 0 9 0,0 0-9 0,9-9 10 15,-9 9-10-15,0 0 6 0,0 0-6 0,0 0 6 16,0 0-6-16,0 0 3 0,0 0-3 0,5-7 4 16,-5 7-4-16,0 0 0 0,0 0 0 0,0 0 1 15,-10 0-1-15,-1 0-1627 0</inkml:trace>
  <inkml:trace contextRef="#ctx0" brushRef="#br0" timeOffset="150332.47">26848 7305 695 0,'0'0'0'16,"0"10"0"-16,2 19 0 0,-2-29 8 0,0 0-8 0,5 33 9 16,8 4-9-16,-13-37 22 0,0 0-22 0,10 33 23 15,1-9-23-15,-11-24 14 0,0 0-14 0,10 22 14 16,3-8-14-16,-13-14 14 0,0 0-14 0,16 12 14 16,-1-1-14-16,-15-11 28 0,0 0-28 0,29 1 29 15,16-2-29-15,-45 1 78 0,0 0-78 0,64-11 78 16,17-9-78-16,-81 20 92 0,0 0-92 0,92-33 93 15,5-9-93-15,-97 42 88 0,0 0-88 0,97-52 89 16,2-8-89-16,-99 60 68 0,0 0-68 0,100-64 68 16,6 0-68-16,-106 64 57 0,0 0-57 0,106-63 58 15,-2 1-58-15,-104 62 45 0,0 0-45 0,97-59 46 16,-12 4-46-16,-85 55 36 0,0 0-36 0,68-49 37 16,-15 16-37-16,-53 33 28 0,0 0-28 0,39-24 28 0,-14 9-28 15,-25 15 28-15,0 0-28 0,16-13 29 0,-7 7-29 16,-9 6 24-16,0 0-24 0,7-2 24 0,-7 2-24 15,0 0 17-15,0 0-17 0,8-4 17 0,-8 4-17 16,0 0 12-16,0 0-12 0,0 0 13 0,9-7-13 16,-9 7 5-16,0 0-5 0,0 0 5 0,7-1-5 0,0 1-1465 15</inkml:trace>
  <inkml:trace contextRef="#ctx0" brushRef="#br0" timeOffset="152644.19">27199 9902 1233 0,'0'0'0'0,"0"0"0"0,0 0 0 0,0 0 7 0,0 0-7 15,0 0 8-15,0 0-8 0,0 0 24 0,0 0-24 16,0 0 25-16,0 0-25 0,0 0 35 0,0 0-35 0,0 0 36 16,0 0-36-16,0 0 22 0,0 0-22 0,0 0 23 15,0 0-23-15,0 0 20 0,0 0-20 0,0 0 20 16,0 0-20-16,0 0 20 0,0 0-20 0,0 0 21 15,0 0-21-15,0 0 21 0,0 0-21 0,0 0 22 16,0 0-22-16,0 0 25 0,0 0-25 0,0 0 25 16,0 0-25-16,0 0 25 0,0 0-25 0,9-1 25 15,30-3-25-15,-39 4 25 0,0 0-25 0,49-7 25 16,-3 2-25-16,-46 5 22 0,0 0-22 0,42-5 22 16,6 0-22-16,-48 5 25 0,0 0-25 0,48-2 25 0,3-2-25 15,-51 4 22-15,0 0-22 0,53-1 23 0,-6-1-23 16,-47 2 20-16,0 0-20 0,48-2 20 0,8 0-20 15,-56 2 21-15,0 0-21 0,53 0 22 0,-12 0-22 16,-41 0 21-16,0 0-21 0,44-1 22 0,14-4-22 16,-58 5 18-16,0 0-18 0,65-6 18 0,2 5-18 15,-67 1 17-15,0 0-17 0,69-4 18 0,-5 2-18 16,-64 2 14-16,0 0-14 0,62 0 15 0,-3 2-15 0,-59-2 13 16,0 0-13-16,59 4 13 0,-3-1-13 15,-56-3 10-15,0 0-10 0,53 2 10 0,-2-4-10 0,-51 2 9 16,0 0-9-16,55-3 9 0,10-1-9 0,-65 4 10 0,0 0-10 15,58-2 10-15,-12 1-10 0,-46 1 9 0,0 0-9 16,46-4 10-16,11-3-10 0,-57 7 9 0,0 0-9 16,49-7 10-16,-14 2-10 0,-35 5 7 0,0 0-7 15,23 0 8-15,-11 0-8 0,-12 0 7 0,0 0-7 16,11-2 8-16,-2-1-8 0,-9 3 6 0,0 0-6 16,7-2 6-16,-7 2-6 0,0 0 6 0,0 0-6 0,7 0 7 15,-7 0-7-15,0 0 5 0,0 0-5 0,7 0 6 16,-7 0-6-16,0 0 4 0,0 0-4 0,7 0 5 15,-7 0-5-15,0 0 3 0,0 0-3 0,0 0 4 16,0 0-4-16,0 0 3 0,0 0-3 0,-14 2 3 16,-27 5-3-16,41-7 2 0,0 0-2 0,-51 9 3 15,-9 1-3-15,60-10 2 0,0 0-2 0,-65 10 3 16,-9 1-3-16,74-11 2 0,0 0-2 0,-78 12 3 16,-5-4-3-16,83-8 2 0,0 0-2 0,-82 9 2 15,2-2-2-15,80-7 1 0,0 0-1 0,-85 5 2 16,-8 2-2-16,93-7 1 0,0 0-1 0,-92 9 2 0,8 1-2 15,84-10 0-15,0 0 0 0,-82 12 1 0,7 6-1 16,75-18 0-16,0 0 0 0,-76 12 1 0,0-4-1 16,76-8 0-16,0 0 0 0,-71 7 0 0,8-1 0 15,63-6 0-15,0 0 0 0,-60 3 0 0,2-3 0 16,58 0 0-16,0 0 0 0,-60 0 0 0,-4 2 0 16,64-2 0-16,0 0 0 0,-60 1 0 0,9-1 0 15,51 0 0-15,0 0 0 0,-42 0 1 0,8-1-1 0,34 1 0 16,0 0 0-16,-24-2 1 0,9 2-1 0,15 0 0 15,0 0 0-15,-8 0 1 0,8 0-1 0,0 0 0 0,0 0 0 16,0 0 1-16,0 0-1 0,0 0 0 0,0 0 0 16,0 0 0-16,0 0 0 0,0 0 0 0,0 0 0 15,0 0 0-15,0 0 0 0,0 0-1 0,0 0 1 16,0 0 0-16,0 0 0 0,0 0-2 0,0 0 2 16,24-3-2-16,29-3 2 0,-53 6-5 0,0 0 5 15,62-8-4-15,7-6 4 0,-69 14-6 0,0 0 6 0,69-14-5 16,1 5 5-16,-70 9-6 0,0 0 6 0,74-7-5 15,4-1 5-15,-78 8-4 0,0 0 4 0,77-11-3 16,-3 3 3-16,-74 8-2 0,0 0 2 0,69-9-2 16,-2 0 2-16,-67 9-1 0,0 0 1 0,69-12-1 15,0 2 1-15,-69 10-1 0,0 0 1 0,70-9-1 16,3 2 1-16,-73 7-1 0,0 0 1 0,69-7 0 16,-11 1 0-16,-58 6-1 0,0 0 1 0,53-6 0 15,-4 5 0-15,-49 1 0 0,0 0 0 0,41-2 0 16,-10 2 0-16,-31 0 0 0,0 0 0 0,29 0 0 0,-3 0 0 15,-26 0 0-15,0 0 0 0,21 0 0 0,-10 0 0 16,-11 0 0-16,0 0 0 0,7 0 0 0,2 0 0 16,-9 0 0-16,0 0 0 0,7 0 0 0,-7 0 0 15,0 0 0-15,0 0 0 0,0 0 0 0,9-4 0 16,-9 4 0-16,0 0 0 0,0 0 0 0,7 0 0 16,-7 0 0-16,0 0 0 0,0 0 0 0,7 0 0 15,-7 0 0-15,0 0 0 0,0 0 0 0,-13 0 0 0,1-3-1620 16</inkml:trace>
  <inkml:trace contextRef="#ctx0" brushRef="#br0" timeOffset="155534.29">31598 10048 1524 0,'0'0'0'0,"0"0"0"0,0 0 0 16,0 0 37-16,0 0-37 0,0 0 37 0,0 0-37 15,0 0 74-15,0 0-74 0,0 0 74 0,0 0-74 16,0 0 71-16,0 0-71 0,0 0 72 0,0 0-72 0,0 0 38 16,0 0-38-16,0 0 38 0,0 0-38 0,0 0 22 15,0 0-22-15,0 0 23 0,0 0-23 0,0 0 15 16,0 0-15-16,34-11 16 0,24-6-16 0,-58 17 14 0,0 0-14 16,72-23 15-16,9-1-15 0,-81 24 12 15,0 0-12-15,83-24 13 0,6 3-13 0,-89 21 5 0,0 0-5 16,93-17 6-16,4 5-6 0,-97 12 2 0,0 0-2 15,97-9 3-15,-14 0-3 0,-83 9 0 0,0 0 0 16,65-6 1-16,-19 4-1 0,-46 2 0 0,0 0 0 0,34-4 0 16,-13 4 0-16,-21 0 0 0,0 0 0 0,14 0 0 15,-5 0 0-15,-9 0 0 0,0 0 0 16,0 0 0-16,9 0 0 0,-9 0 0 0,0 0 0 0,0 0 0 16,0 0 0-16,0 0 0 0,0 0 0 0,8 0 0 15,-8 0 0-15,0 0 0 0,0 0 0 0,11-5 0 16,-11 5 0-16,0 0-1 0,0 0 1 0,0 0 0 15,-18-3 0-15,18 3-1 0,0 0 1 0,-40 0-1 16,-22-4 1-16,62 4-2 0,0 0 2 0,-76-5-2 16,-23 2 2-16,99 3-3 0,0 0 3 0,-109-6-3 15,0 3 3-15,109 3-3 0,0 0 3 0,-108-2-3 0,8 2 3 16,100 0-7-16,0 0 7 0,-94 4-7 0,18-1 7 16,76-3-10-16,0 0 10 0,-62 4-9 0,20-4 9 15,42 0-12-15,0 0 12 0,-28 0-11 0,14 0 11 16,14 0-10-16,0 0 10 0,0 0-10 0,-7 0 10 15,7 0-10-15,0 0 10 0,0 0-9 0,0 0 9 16,0 0-6-16,0 0 6 0,-4-7-6 0,4 7 6 0,0 0-4 16,0 0 4-16,0 0-4 0,0 0 4 0,0 0-2 15,0 0 2-15,23 0-1 0,28-4 1 0,-51 4 0 16,0 0 0-16,74-1 0 0,16-3 0 0,-90 4 1 0,0 0-1 16,97-2 1-16,2 1-1 0,-99 1 2 0,0 0-2 15,101-4 3-15,-1-1-3 0,-100 5 3 0,0 0-3 16,99-5 4-16,-13 1-4 0,-86 4 4 0,0 0-4 15,64-3 5-15,-32 1-5 0,-32 2 5 0,0 0-5 0,17-2 6 16,-6 2-6-16,-11 0 6 0,0 0-6 0,7 0 6 16,-7 0-6-16,0 0 6 0,0 0-6 0,0 0 7 15,0 0-7-15,0 0 5 0,0 0-5 0,0 0 6 16,7 0-6-16,-7 0 6 0,0 0-6 0,0 0 6 16,7 2-6-16,-7-2 3 0,0 0-3 0,0 0 3 15,14 9-3-15,-14-9 0 0,0 0 0 0,9 10 1 16,-2 2-1-16,0 0-1488 0</inkml:trace>
  <inkml:trace contextRef="#ctx0" brushRef="#br0" timeOffset="163132.06">26587 11354 1502 0,'0'0'0'15,"0"0"0"-15,0 0 0 0,0 0 67 0,0 0-67 0,0 0 68 16,0 0-68-16,0 0 116 0,0 0-116 0,0 0 116 15,0 0-116-15,0 0 81 0,0 0-81 0,0 0 81 16,0 0-81-16,0 0 36 0,0 0-36 0,0 0 37 16,0 0-37-16,0 0 19 0,0 0-19 0,0 0 20 15,0 0-20-15,0 0 11 0,0 0-11 0,0 0 11 16,-2 24-11-16,2-24 6 0,0 0-6 0,6 23 7 16,10 15-7-16,-16-38 2 0,0 0-2 0,17 42 2 0,1-4-2 15,-18-38 0-15,0 0 0 0,16 34 1 0,8-4-1 16,-24-30 0-16,0 0 0 0,29 26 0 0,-1-6 0 15,-28-20-1-15,0 0 1 0,35 18-1 0,13-3 1 16,-48-15-2-16,0 0 2 0,54 9-2 0,12-6 2 16,-66-3-2-16,0 0 2 0,75-8-2 0,10-6 2 15,-85 14-2-15,0 0 2 0,90-17-2 0,5-4 2 16,-95 21-3-16,0 0 3 0,94-24-2 0,-8-8 2 0,-86 32-2 16,0 0 2-16,90-29-2 0,0-2 2 0,-90 31-1 15,0 0 1-15,81-28 0 0,-12 2 0 0,-69 26 0 0,0 0 0 16,60-29 0-16,-11 3 0 0,-49 26 1 0,0 0-1 15,36-21 2-15,-12 9-2 0,-24 12 9 0,0 0-9 16,20-7 9-16,-2-3-9 0,-18 10 16 0,0 0-16 16,15-9 17-16,-1 6-17 0,-14 3 18 0,0 0-18 15,11 0 19-15,-2 1-19 0,-9-1 14 16,0 0-14-16,10 2 15 0,6 3-15 0,-16-5 5 0,0 0-5 0,16 12 6 16,-3 4-6-16,-1 1-1658 0</inkml:trace>
  <inkml:trace contextRef="#ctx0" brushRef="#br0" timeOffset="163632.71">27319 11417 1771 0,'0'0'0'0,"0"0"0"0,0 0 0 0,0 0 0 16,0 0 0-16,5 6 0 0,-5-6 0 16,0 0 6-16,0 0-6 0,4 11 6 0,-4-11-6 0,0 0 18 15,0 0-18-15,11 17 18 0,6 6-18 0,-17-23 23 16,0 0-23-16,21 31 24 0,0 7-24 0,-21-38 27 15,0 0-27-15,22 43 28 0,-5 2-28 0,-17-45 25 0,0 0-25 16,18 50 26-16,-2 4-26 0,-16-54 21 0,0 0-21 16,16 54 21-16,5 1-21 0,-21-55 14 0,0 0-14 15,28 48 15-15,7-4-15 0,-35-44 12 0,0 0-12 16,44 38 13-16,13-11-13 0,-57-27 10 0,0 0-10 0,65 21 11 16,7-9-11-16,-72-12 2 0,0 0-2 15,85 6 3-15,14-6-3 0,-99 0 0 0,0 0 0 0,108-6 1 16,1-2-1-16,-109 8 0 0,0 0 0 0,116-12 0 15,6-7 0-15,-122 19-1 0,0 0 1 0,122-18-1 16,-4-6 1-16,-118 24-2 0,0 0 2 0,106-23-2 16,-13 3 2-16,-93 20-4 0,0 0 4 0,71-18-4 15,-32 8 4-15,-39 10-5 0,0 0 5 0,24-9-5 16,-8 4 5-16,-16 5-12 0,0 0 12 0,2-8-11 16,-14 4 11-16,-1-3-1476 0</inkml:trace>
  <inkml:trace contextRef="#ctx0" brushRef="#br0" timeOffset="181829.9">32295 7741 830 0,'0'0'0'0,"0"0"0"0,0 0 0 0,0 0 9 15,0 0-9-15,0 0 10 0,0 0-10 0,0 0 3 16,0 0-3-16,-9-18 3 0,6 6-3 0,3 12-1 16,0 0 1-16,-4-10 0 0,4 1 0 0,0 1-581 15</inkml:trace>
  <inkml:trace contextRef="#ctx0" brushRef="#br0" timeOffset="183349.7">32267 7582 718 0,'0'0'0'15,"0"0"0"-15,0-7 0 0,0 7 2 0,0 0-2 16,0-9 3-16,0-3-3 0,0 12 13 0,0 0-13 0,0-12 13 15,-2 0-13-15,2 12 24 0,0 0-24 0,-5-12 24 16,-4-4-24-16,9 16 36 0,0 0-36 0,-12-12 37 16,-3-4-37-16,15 16 42 0,0 0-42 0,-14-12 42 15,2 0-42-15,12 12 56 0,0 0-56 0,-14-9 57 16,-4-6-57-16,18 15 73 0,0 0-73 0,-19-16 74 16,-2-1-74-16,21 17 61 0,0 0-61 0,-21-17 62 15,1 10-62-15,20 7 48 0,0 0-48 0,-14-7 49 16,5 5-49-16,9 2 44 0,0 0-44 0,-7-3 45 15,-2-3-45-15,9 6 33 0,0 0-33 0,-10-3 33 0,-1-1-33 16,11 4 26-16,0 0-26 0,-10-8 26 0,-3 4-26 16,13 4 20-16,0 0-20 0,-14 0 20 0,4-3-20 15,10 3 16-15,0 0-16 0,-13-5 16 0,-8-4-16 16,21 9 11-16,0 0-11 0,-35-7 12 0,-13 0-12 16,48 7 7-16,0 0-7 0,-60-1 8 0,-5-3-8 15,65 4 4-15,0 0-4 0,-67-5 5 0,3 1-5 16,64 4 2-16,0 0-2 0,-63 0 3 0,3 0-3 0,60 0 2 15,0 0-2-15,-58 4 2 0,1 1-2 0,57-5 1 16,0 0-1-16,-54 5 2 0,-1 7-2 0,55-12 1 0,0 0-1 16,-55 12 2-16,-1-1-2 0,56-11 1 0,0 0-1 15,-60 5 1-15,-2 2-1 0,62-7 1 0,0 0-1 16,-65 9 1-16,-2 3-1 0,67-12 1 0,0 0-1 16,-60 15 1-16,10-3-1 0,50-12 0 0,0 0 0 0,-45 16 1 15,4 5-1-15,41-21 0 0,0 0 0 0,-39 17 1 16,2 6-1-16,37-23 0 0,0 0 0 0,-40 24 0 15,-5 2 0-15,45-26 0 0,0 0 0 0,-45 27 0 16,0-8 0-16,45-19-1 0,0 0 1 0,-44 21 0 16,2 5 0-16,42-26-2 0,0 0 2 0,-42 31-2 15,-1 2 2-15,43-33-5 0,0 0 5 0,-44 40-4 16,2 8 4-16,42-48-6 0,0 0 6 0,-44 52-6 16,-4 6 6-16,48-58-7 0,0 0 7 0,-49 60-6 15,-2-6 6-15,51-54-9 0,0 0 9 0,-50 59-8 16,6 5 8-16,44-64-9 0,0 0 9 0,-39 65-8 0,6 3 8 15,33-68-9-15,0 0 9 0,-34 67-8 0,1 1 8 16,33-68-9-16,0 0 9 0,-34 64-8 0,6-4 8 16,28-60-9-16,0 0 9 0,-25 63-8 0,4 4 8 15,21-67-7-15,0 0 7 0,-17 61-7 0,4-1 7 16,13-60-7-16,0 0 7 0,-7 61-7 0,5-6 7 16,2-55-3-16,0 0 3 0,2 57-2 0,4 1 2 15,-6-58-1-15,0 0 1 0,8 57 0 0,3 7 0 0,-11-64 0 16,0 0 0-16,14 60 0 0,5 4 0 0,-19-64 0 15,0 0 0-15,23 57 1 0,2-3-1 0,-25-54 1 16,0 0-1-16,25 55 1 0,-4-1-1 0,-21-54 2 16,0 0-2-16,25 55 3 0,8-3-3 0,-33-52 4 0,0 0-4 15,37 51 5-15,2-5-5 0,-39-46 5 0,0 0-5 16,46 45 6-16,7-5-6 0,-53-40 2 0,0 0-2 16,56 36 3-16,6-3-3 0,-62-33 0 0,0 0 0 15,62 33 1-15,-4-2-1 0,-58-31 0 0,0 0 0 16,58 25 1-16,6-3-1 0,-64-22 0 0,0 0 0 0,63 23 0 15,-1 2 0-15,-62-25 0 0,0 0 0 0,62 26 0 16,-2-5 0-16,-60-21 0 0,0 0 0 0,61 18 0 16,5-3 0-16,-66-15 0 0,0 0 0 0,65 16 0 15,0-4 0-15,-65-12 0 0,0 0 0 0,67 8 0 16,-2 3 0-16,-65-11 1 0,0 0-1 0,66 14 2 16,-1 1-2-16,-65-15 3 0,0 0-3 0,72 12 3 15,8 0-3-15,-80-12 5 0,0 0-5 0,79 14 6 16,6-2-6-16,-85-12 8 0,0 0-8 0,84 11 8 15,1 1-8-15,-85-12 8 0,0 0-8 0,81 7 9 0,0-2-9 16,-81-5 7-16,0 0-7 0,78 5 7 0,-8 2-7 16,-70-7 7-16,0 0-7 0,60 0 8 0,-23 0-8 15,-37 0 7-15,0 0-7 0,29-3 7 0,-6 3-7 16,-23 0 13-16,0 0-13 0,19-2 14 0,-3-5-14 16,-16 7 17-16,0 0-17 0,17-9 18 0,6-3-18 15,-23 12 30-15,0 0-30 0,36-19 30 0,11-12-30 16,-47 31 38-16,0 0-38 0,48-31 39 0,-4 0-39 0,-44 31 40 15,0 0-40-15,42-31 41 0,1-6-41 0,-43 37 41 16,0 0-41-16,37-29 41 0,-11 5-41 0,-26 24 47 16,0 0-47-16,20-16 48 0,-5 4-48 0,-15 12 41 0,0 0-41 15,15-12 41-15,-3-2-41 0,-12 14 34 0,0 0-34 16,16-19 35-16,7-14-35 0,-23 33 33 0,0 0-33 16,23-36 34-16,-2-1-34 0,-21 37 19 0,0 0-19 15,19-39 20-15,4-10-20 0,-23 49 14 0,0 0-14 16,21-57 14-16,1-5-14 0,-22 62 8 0,0 0-8 0,19-63 9 15,2-4-9-15,-21 67 5 0,0 0-5 0,23-66 5 16,2-3-5-16,-25 69 2 0,0 0-2 0,23-73 2 16,-4-3-2-16,-19 76 0 0,0 0 0 15,14-81 0-15,-7-1 0 0,-7 82 0 0,0 0 0 0,5-76 0 16,3 4 0-16,-8 72-1 0,0 0 1 0,3-77 0 16,-5 5 0-16,2 72-1 0,0 0 1 0,-5-69 0 15,-2-2 0-15,7 71 0 0,0 0 0 0,-9-66 0 16,-1-2 0-16,10 68 0 0,0 0 0 0,-13-69 0 15,-3-4 0-15,16 73 0 0,0 0 0 0,-17-69 0 16,-3 12 0-16,20 57 0 0,0 0 0 0,-26-59 0 0,-11 0 0 16,37 59 0-16,0 0 0 0,-46-60 0 0,-14 1 0 15,60 59 0-15,0 0 0 0,-69-61 0 0,-10-1 0 16,79 62-1-16,0 0 1 0,-76-60 0 0,9 11 0 16,67 49-2-16,0 0 2 0,-55-43-2 0,16 10 2 15,39 33-4-15,0 0 4 0,-28-28-4 0,5 11 4 16,23 17-7-16,0 0 7 0,-17-12-6 0,6 0 6 0,11 12-9 15,0 0 9-15,-9-7-8 0,2 2 8 0,7 5-13 16,0 0 13-16,0 0-12 0,-10 5 12 0,10-5-16 16,0 0 16-16,-11 9-16 0,-7 1 16 0,18-10-23 0,0 0 23 15,-24 12-23-15,-8 9 23 0,0-4-1726 16</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26T04:45:44.855"/>
    </inkml:context>
    <inkml:brush xml:id="br0">
      <inkml:brushProperty name="width" value="0.05292" units="cm"/>
      <inkml:brushProperty name="height" value="0.05292" units="cm"/>
      <inkml:brushProperty name="color" value="#FF0000"/>
    </inkml:brush>
  </inkml:definitions>
  <inkml:trace contextRef="#ctx0" brushRef="#br0">1817 6799 191 0,'0'0'0'0,"0"0"0"0,21 0 0 0,-21 0 4 0,0 0-4 16,14 0 4-16,0 0-4 0,-14 0 18 0,0 0-18 16,9 0 18-16,0 0-18 0,-9 0 29 0,0 0-29 15,9 0 30-15,-9 0-30 0,0 0 42 0,0 0-42 16,8 0 42-16,-8 0-42 0,0 0 33 0,0 0-33 0,6 0 34 15,-6 0-34-15,0 0 30 0,0 0-30 0,9 6 31 16,-9-6-31-16,0 0 27 0,0 0-27 0,0 6 28 16,0-6-28-16,0 0 25 0,0 0-25 0,5 7 26 15,-5-7-26-15,0 0 22 0,0 0-22 0,9 9 23 16,-9 0-23-16,0-9 25 0,0 0-25 0,3 8 26 16,-1 8-26-16,-2-16 25 0,0 0-25 0,4 17 25 15,-8 6-25-15,4-23 24 0,0 0-24 0,-2 21 25 16,2 6-25-16,0-27 20 0,0 0-20 0,0 24 20 15,0 6-20-15,0-30 18 0,0 0-18 0,-3 28 19 16,3-1-19-16,0-27 8 0,0 0-8 0,0 24 9 16,0-3-9-16,0-21 5 0,0 0-5 0,0 21 5 0,0-2-5 15,0-19 2-15,0 0-2 0,0 21 3 0,5-4-3 16,-5-17 1-16,0 0-1 0,7 16 2 0,-5-9-2 16,-2-7 1-16,0 0-1 0,0 0 1 0,9 5-1 15,-9-5 1-15,0 0-1 0,8-4 2 0,7-1-2 16,-15 5 1-16,0 0-1 0,21-12 1 0,16-5-1 15,-37 17 2-15,0 0-2 0,40-19 2 0,1-6-2 0,-41 25 2 16,0 0-2-16,49-29 3 0,6-2-3 0,-55 31 2 16,0 0-2-16,55-33 3 0,3-3-3 0,-58 36 6 15,0 0-6-15,63-37 6 0,10-6-6 0,-73 43 8 16,0 0-8-16,76-40 9 0,-1 7-9 0,-75 33 9 16,0 0-9-16,82-29 10 0,-5 1-10 0,-77 28 8 15,0 0-8-15,76-24 8 0,-2 5-8 0,-74 19 3 0,0 0-3 16,71-14 3-16,-17-1-3 0,-54 15 3 0,0 0-3 15,50-9 3-15,-13 5-3 0,-37 4 2 0,0 0-2 0,31-3 3 16,-4 1-3-16,-27 2 3 0,0 0-3 0,18 0 3 16,-4 5-3-16,-14-5 2 0,0 0-2 0,14 4 3 15,0-2-3-15,-14-2 3 0,0 0-3 0,12 3 4 16,-12-3-4-16,0 0 3 0,0 0-3 0,6 7 3 16,-6-7-3-16,0 0 2 0,0 0-2 0,5 2 3 15,-5-2-3-15,0 0 2 0,0 0-2 0,0 0 3 16,0 0-3-16,0 0 1 0,0 0-1 0,0 0 2 15,0 0-2-15,0 0 1 0,0 0-1 0,0 0 1 16,0 0-1-16,0 0 0 0,0 0 0 0,0 0 1 16,0 0-1-16,0 0 0 0,0 0 0 0,0 0 1 0,0 0-1 15,0 0 0-15,0 0 0 0,7 7 1 0,-7-7-1 16,0 0 0-16,0 0 0 0,0 0 0 0,0 0 0 16,0 0 0-16,0 0 0 0,0 0 0 0,0 0 0 15,0 0-1-15,0 0 1 0,0 0 0 0,0 0 0 16,0 0-1-16,0 0 1 0,0 0 0 0,0 0 0 15,0 0-1-15,0 0 1 0,0 0 0 0,0 0 0 16,0 0-1-16,0 0 1 0,0 0 0 0,0 0 0 0,0 0 0 16,0 0 0-16,0 8 0 0,0-8 0 0,0 0 0 15,0 0 0-15,2 11 0 0,-2-11 0 0,0 0 0 16,0 0 0-16,0 0 0 0,0 8 0 0,0-8 0 0,0 0 0 16,0 0 0-16,0 0 0 0,0 0 0 0,0 0 0 15,7 9 0-15,-7-9 0 0,0 0 0 0,0 0 0 16,0 0 0-16,0 0 0 0,0 0 0 0,0 0 0 15,0 5 0-15,0-5 0 0,0 0 0 0,0 0 0 0,0 0 1 16,0 0-1-16,0 0 0 0,0 0 0 0,0 7 1 16,0-7-1-16,0 0 0 0,0 0 0 0,0 0 1 15,0 0-1-15,0 0 0 0,0 0 0 0,0 0 1 16,0 0-1-16,0 0 0 0,0 0 0 0,0 7 1 16,0-7-1-16,0 0 0 0,0 0 0 0,0 0 1 15,0 0-1-15,0 0 0 0,0 0 0 0,0 0 1 16,0 0-1-16,0 0 0 0,0 0 0 0,0 0 0 15,0 0 0-15,0 0 0 0,0 0 0 0,0 0 1 16,0 0-1-16,0 0 0 0,0 0 0 0,0 0 1 16,0 0-1-16,0 0 0 0,0 0 0 0,0 0 0 0,0 0 0 15,0 0 0-15,0 0 0 0,0 0 0 0,0 0 0 16,0 0 0-16,0 0 0 0,0 0 0 0,0 0 0 16,0 0 0-16,0 0 0 0,0 0 0 0,0 0 0 15,0 0 0-15,0 0 0 0,0 9 0 0,0-9 0 16,0 0 0-16,0 0 0 0,0 0 0 0,0 0 0 15,0 0 0-15,0 0 0 0,0 0 0 0,0 0 0 16,0 0 0-16,0 0 0 0,0 0 0 0,0 0 0 0,0 0 0 16,0 0 0-16,0 0 0 0,0 0 0 0,0 0 0 15,0 0 0-15,0 0 0 0,0 0 0 0,0 0-1 16,0 0 1-16,0 0 0 0,0 0 0 0,0 0-2 16,0 0 2-16,0 0-1 0,0 0 1 0,0 0-1 15,0 0 1-15,0 0-1 0,0 0 1 0,0 0-1 16,0 0 1-16,0 0-1 0,0 0 1 0,0 0-1 0,0 0 1 15,0 0 0-15,0 0 0 0,0 0 0 0,0 0 0 16,0 0 0-16,0 0 0 0,0 0 0 0,0 0 0 0,0 0 0 16,0 0 0-16,0 0 1 0,0 0-1 0,0 0 1 15,0 0-1-15,0 0 2 0,0 0-2 0,-7 5 2 16,7-5-2-16,0 0 2 0,0 0-2 0,-6 10 2 16,1 2-2-16,5-12 0 0,0 0 0 0,-14 21 1 15,-13 7-1-15,5 1-743 0</inkml:trace>
  <inkml:trace contextRef="#ctx0" brushRef="#br0" timeOffset="1200.59">937 9828 706 0,'0'0'0'0,"0"0"44"0,0 0-44 0,0 0 45 15,0 0-45-15,0 0 40 0,0 0-40 0,0 0 41 16,0 0-41-16,0 0 21 0,0 0-21 0,0 0 22 16,0 0-22-16,0 0 12 0,0 0-12 0,0 22 13 15,0 25-13-15,0-47 8 0,0 0-8 0,0 61 9 16,0 11-9-16,0-72 6 0,0 0-6 0,-2 73 6 16,2-16-6-16,0-57 6 0,0 0-6 0,2 47 6 0,3-18-6 15,-5-29 4-15,0 0-4 0,7 19 4 0,2-7-4 16,-9-12 4-16,0 0-4 0,10 9 4 0,-1-5-4 15,-9-4 9-15,0 0-9 0,13-6 10 0,9-8-10 16,-22 14 13-16,0 0-13 0,32-19 14 0,5-5-14 16,-37 24 12-16,0 0-12 0,50-29 12 0,8-13-12 15,-58 42 17-15,0 0-17 0,67-41 17 0,2-8-17 0,-69 49 17 16,0 0-17-16,81-53 17 0,9-8-17 0,-90 61 17 16,0 0-17-16,99-61 17 0,5 1-17 0,-104 60 17 15,0 0-17-15,104-57 17 0,0 1-17 0,-104 56 16 0,0 0-16 16,99-53 17-16,-4-1-17 0,-95 54 16 0,0 0-16 15,86-48 17-15,-15 8-17 0,-71 40 18 0,0 0-18 16,60-35 19-16,-7 9-19 0,-53 26 20 0,0 0-20 16,37-15 20-16,-11 6-20 0,-26 9 21 0,0 0-21 15,14-7 22-15,-5 5-22 0,-9 2 20 0,0 0-20 16,0 0 20-16,0 0-20 0,0 0 17 0,0 0-17 0,0 0 17 16,0 0-17-16,0 0 14 0,0 0-14 0,0 0 15 15,0 0-15-15,0 0 10 0,0 0-10 0,0 0 11 16,0 0-11-16,0 0 8 0,0 0-8 0,0 0 8 15,0 0-8-15,0 0 5 0,0 0-5 0,0 0 5 16,0 0-5-16,0 0 4 0,0 0-4 0,5-6 4 16,-5 6-4-16,0 0 1 0,0 0-1 0,0 0 2 15,6-9-2-15,2 2-1106 0</inkml:trace>
  <inkml:trace contextRef="#ctx0" brushRef="#br0" timeOffset="3015.71">669 12204 573 0,'0'0'0'0,"0"0"30"0,0 0-30 16,0 0 31-16,0 0-31 0,0 0 38 0,0 0-38 15,-18 5 39-15,20 2-39 0,-2-7 24 0,0 0-24 16,8 19 24-16,1 19-24 0,-9-38 16 0,0 0-16 0,14 59 16 15,2 29-16-15,-16-88 9 0,0 0-9 0,11 106 10 16,-2 8-10-16,-9-114 8 0,0 0-8 0,3 107 9 16,6-20-9-16,-9-87 7 0,0 0-7 0,5 66 8 15,1-25-8-15,-6-41 7 0,0 0-7 0,7 30 8 16,-2-13-8-16,-5-17 12 0,0 0-12 0,9 9 13 16,1-8-13-16,-10-1 24 0,0 0-24 0,16-5 25 15,0-7-25-15,-16 12 47 0,0 0-47 0,27-21 48 16,8-8-48-16,-35 29 66 0,0 0-66 0,42-42 66 0,11-15-66 15,-53 57 63-15,0 0-63 0,64-73 63 0,13-22-63 16,-77 95 60-16,0 0-60 0,85-100 61 0,10-6-61 16,-95 106 51-16,0 0-51 0,99-98 51 0,8 11-51 15,-107 87 36-15,0 0-36 0,110-81 37 0,-10 8-37 16,-100 73 33-16,0 0-33 0,99-64 34 0,-5 4-34 16,-94 60 27-16,0 0-27 0,95-58 27 0,4 3-27 15,-99 55 23-15,0 0-23 0,91-50 23 0,-15-2-23 0,-76 52 16 16,0 0-16-16,67-45 16 0,-12 9-16 15,-55 36 13-15,0 0-13 0,46-25 14 0,-14 6-14 0,-32 19 13 16,0 0-13-16,21-10 14 0,-11 5-14 0,-10 5 12 0,0 0-12 16,0 0 12-16,6-2-12 0,-6 2 11 0,0 0-11 15,0 0 11-15,0 0-11 0,0 0 10 0,0 0-10 16,0 0 10-16,0 0-10 0,0 0 8 0,0 0-8 16,-6-5 8-16,6 5-8 0,0 0 2 0,0 0-2 0,-23 5 2 15,-22 12-2-15,-5 2-1380 0</inkml:trace>
  <inkml:trace contextRef="#ctx0" brushRef="#br0" timeOffset="41050.56">3948 6609 315 0,'0'0'0'0,"0"0"0"16,0 0 0-16,0 0 11 0,0 0-11 0,0 0 11 15,17 2-11-15,-17-2 25 0,0 0-25 0,0 0 26 16,0-9-26-16,0 9 23 0,0 0-23 0,0 0 24 0,0-9-24 16,0 9 16-16,0 0-16 0,0 0 17 0,0 0-17 15,0 0 12-15,0 0-12 0,0 0 12 0,0 0-12 16,0 0 8-16,0 0-8 0,0 7 9 0,0-7-9 16,0 0 7-16,0 0-7 0,0 0 8 0,0 0-8 15,0 0 7-15,0 0-7 0,-14-3 8 0,-11-7-8 16,25 10 12-16,0 0-12 0,-37-14 12 0,-17-2-12 15,54 16 24-15,0 0-24 0,-59-21 25 0,0 2-25 0,59 19 31 16,0 0-31-16,-66-15 32 0,1 4-32 0,65 11 37 16,0 0-37-16,-67-3 37 0,-5-1-37 0,72 4 27 15,0 0-27-15,-73 4 28 0,6 5-28 0,67-9 19 0,0 0-19 16,-69 8 19-16,-1 8-19 0,70-16 8 0,0 0-8 16,-69 19 9-16,6 3-9 0,63-22 4 0,0 0-4 15,-59 23 5-15,1 1-5 0,58-24 3 0,0 0-3 16,-51 24 3-16,5 0-3 0,46-24 1 0,0 0-1 0,-40 25 2 15,10-10-2-15,30-15 2 0,0 0-2 0,-29 18 2 16,-2-6-2-16,31-12 2 0,0 0-2 0,-27 17 3 16,1 5-3-16,26-22 2 0,0 0-2 0,-20 21 3 15,-1 3-3-15,21-24 2 0,0 0-2 0,-14 25 2 16,0 6-2-16,14-31 2 0,0 0-2 0,-9 36 2 16,0 9-2-16,9-45 2 0,0 0-2 0,0 42 2 15,4 3-2-15,-4-45 3 0,0 0-3 0,2 46 3 16,3 8-3-16,-5-54 4 0,0 0-4 0,9 59 4 15,0 7-4-15,-9-66 4 0,0 0-4 0,8 67 5 16,5 2-5-16,-13-69 9 0,0 0-9 0,10 70 10 0,3-3-10 16,-13-67 13-16,0 0-13 0,5 69 14 0,-2 1-14 15,-3-70 19-15,0 0-19 0,-3 67 19 0,-2 4-19 16,5-71 19-16,0 0-19 0,-6 71 20 0,-2-12-20 16,8-59 19-16,0 0-19 0,-4 59 19 0,-5-4-19 15,9-55 20-15,0 0-20 0,-5 54 20 0,-4-2-20 16,9-52 21-16,0 0-21 0,-5 45 22 0,-2-7-22 15,7-38 20-15,0 0-20 0,-2 29 20 0,2-10-20 0,0-19 16 16,0 0-16-16,0 12 17 0,0-1-17 0,0-11 16 16,0 0-16-16,0 0 17 0,0 5-17 0,0-5 14 15,0 0-14-15,0 0 14 0,0 0-14 0,0 0 12 16,0 0-12-16,0 0 13 0,9 8-13 0,-9-8 13 0,0 0-13 16,10 4 13-16,8 3-13 0,-18-7 15 0,0 0-15 15,28 8 15-15,11 8-15 0,-39-16 20 0,0 0-20 16,41 21 20-16,8-6-20 0,-49-15 17 0,0 0-17 15,51 18 18-15,7-3-18 0,-58-15 17 0,0 0-17 0,59 12 17 16,-1 4-17-16,-58-16 13 0,0 0-13 0,58 16 13 16,-3-3-13-16,-55-13 15 0,0 0-15 0,54 13 15 15,5-5-15-15,-59-8 11 0,0 0-11 0,58 7 12 16,-11-2-12-16,-47-5 10 0,0 0-10 0,50 4 11 16,-1-1-11-16,-49-3 10 0,0 0-10 0,44 4 10 15,-7-3-10-15,-37-1 9 0,0 0-9 0,27 2 9 16,-13 3-9-16,-14-5 7 0,0 0-7 0,9 0 8 15,-9 0-8-15,0 0 6 0,0 0-6 0,0 0 6 16,0 0-6-16,0 0 4 0,0 0-4 0,0 0 4 16,0 0-4-16,0 0 3 0,0 0-3 0,0 0 3 0,0 0-3 15,0 0 2-15,0 0-2 0,-23 4 2 0,-23-4-2 16,46 0 1-16,0 0-1 0,-49 0 2 0,13 0-2 16,36 0 1-16,0 0-1 0,-35-4 1 0,-14-1-1 15,49 5 1-15,0 0-1 0,-43-3 1 0,13-1-1 16,30 4 3-16,0 0-3 0,-23-8 3 0,-1-8-3 15,24 16 5-15,0 0-5 0,-30-21 5 0,-2-12-5 16,32 33 6-16,0 0-6 0,-32-36 6 0,-3-7-6 0,35 43 9 16,0 0-9-16,-32-54 10 0,0-8-10 0,32 62 10 15,0 0-10-15,-28-69 10 0,7-4-10 0,21 73 7 16,0 0-7-16,-19-85 7 0,4-12-7 0,15 97 5 0,0 0-5 16,-15-102 6-16,4-4-6 0,11 106 3 0,0 0-3 15,-5-105 4-15,-2 1-4 0,7 104 1 0,0 0-1 16,-2-102 1-16,-2 3-1 0,4 99 0 0,0 0 0 15,0-95 0-15,4 3 0 0,-4 92-1 0,0 0 1 0,9-91 0 16,1 1 0-16,-10 90-3 0,0 0 3 0,18-82-3 16,14 10 3-16,-32 72-9 0,0 0 9 0,37-61-8 15,3 9 8-15,-40 52-14 0,0 0 14 0,48-52-13 16,15 2 13-16,-63 50-27 0,0 0 27 0,78-48-26 16,17 4 26-16,-95 44-43 0,0 0 43 0,113-36-42 15,9 3 42-15,-122 33-47 0,0 0 47 0,127-22-47 16,3 4 47-16,-130 18-60 0,0 0 60 0,122-8-59 15,-14 1 59-15,-108 7-55 0,0 0 55 0,90 0-55 16,-18 7 55-16,-72-7-56 0,0 0 56 0,60 8-55 16,-16 4 55-16,-44-12-53 0,0 0 53 0,32 16-52 0,-15 5 52 15,-17-21-47-15,0 0 47 0,9 21-46 0,-7-2 46 16,-2-19-44-16,0 0 44 0,-5 12-44 0,-16 0 44 16,21-12-39-16,0 0 39 0,-37 21-38 0,-23 3 38 15,60-24-33-15,0 0 33 0,-73 24-32 0,-8-5 32 16,81-19-24-16,0 0 24 0,-93 21-24 0,-15 0 24 15,108-21-13-15,0 0 13 0,-109 20-13 0,-4 1 13 16,113-21-7-16,0 0 7 0,-117 19-6 0,-1 2 6 0,118-21-2 16,0 0 2-16,-114 22-2 0,-3 1 2 0,117-23 0 15,0 0 0-15,-118 24 0 0,7 4 0 0,111-28 0 16,0 0 0-16,-115 33 0 0,2 3 0 0,113-36-1 16,0 0 1-16,-116 40 0 0,-1 3 0 0,117-43-1 0,0 0 1 15,-109 45-1-15,1-2 1 0,108-43-3 0,0 0 3 16,-91 45-3-16,18-12 3 0,73-33-6 0,0 0 6 15,-52 31-5-15,23-6 5 0,29-25-6 0,0 0 6 16,-14 22-5-16,14 1 5 0,0-23-5 0,0 0 5 0,11 24-5 16,10 0 5-16,-21-24-5 0,0 0 5 0,25 30-5 15,1 9 5-15,-26-39-5 0,0 0 5 0,23 42-4 16,3 6 4-16,-26-48-2 0,0 0 2 0,23 51-2 16,-5 6 2-16,-18-57 0 0,0 0 0 0,21 57 0 15,2 3 0-15,-23-60 2 0,0 0-2 0,23 66 3 16,4 7-3-16,-27-73 11 0,0 0-11 0,28 76 12 15,0 0-12-15,-28-76 24 0,0 0-24 0,35 74 25 16,2 6-25-16,-37-80 30 0,0 0-30 0,44 78 30 16,6-7-30-16,-50-71 35 0,0 0-35 0,58 67 35 0,5-8-35 15,-63-59 34-15,0 0-34 0,68 52 35 0,0-10-35 16,-68-42 28-16,0 0-28 0,67 34 29 0,6-6-29 16,-73-28 21-16,0 0-21 0,72 24 22 0,-3-3-22 15,-69-21 26-15,0 0-26 0,67 14 26 0,0-2-26 16,-67-12 28-16,0 0-28 0,69 10 28 0,3-1-28 15,-72-9 32-15,0 0-32 0,67 9 33 0,-9 6-33 16,-58-15 33-16,0 0-33 0,46 16 33 0,-11-4-33 0,-35-12 27 16,0 0-27-16,29 9 28 0,-15-4-28 0,-14-5 24 15,0 0-24-15,12 7 24 0,-12-7-24 0,0 0 20 16,0 0-20-16,9 3 21 0,-9-3-21 0,0 0 19 0,0 0-19 16,0 0 19-16,0 0-19 0,0 0 16 0,0 0-16 15,-13-10 16-15,-1-1-16 0,14 11 15 0,0 0-15 16,-31-19 16-16,-19-12-16 0,50 31 15 0,0 0-15 15,-58-33 16-15,3 4-16 0,55 29 11 0,0 0-11 16,-58-33 12-16,-2-7-12 0,60 40 9 0,0 0-9 0,-62-43 9 16,8 1-9-16,54 42 8 0,0 0-8 0,-58-48 9 15,3-9-9-15,55 57 6 0,0 0-6 0,-50-62 7 16,5-6-7-16,45 68 6 0,0 0-6 0,-41-74 7 16,4-4-7-16,37 78 7 0,0 0-7 0,-39-85 7 15,7-8-7-15,32 93 4 0,0 0-4 0,-19-94 5 16,3 11-5-16,16 83 2 0,0 0-2 0,-5-85 2 15,5-5-2-15,0 90 1 0,0 0-1 0,9-95 1 16,8-2-1-16,-17 97 0 0,0 0 0 0,27-95 0 16,15-4 0-16,-42 99 0 0,0 0 0 0,58-98 0 0,13 2 0 15,-71 96-2-15,0 0 2 0,77-90-1 0,10 0 1 16,-87 90-7-16,0 0 7 0,99-86-7 0,5-4 7 16,-104 90-17-16,0 0 17 0,121-92-16 0,12 14 16 15,-133 78-23-15,0 0 23 0,134-69-23 0,-7 9 23 16,-127 60-36-16,0 0 36 0,122-49-36 0,-15 4 36 15,-107 45-36-15,0 0 36 0,95-31-36 0,-17 7 36 16,-78 24-52-16,0 0 52 0,58-12-51 0,-17 6 51 16,-41 6-58-16,0 0 58 0,23 6-58 0,-14 9 58 15,-9-15-54-15,0 0 54 0,-4 21-54 0,-10 7 54 16,14-28-52-16,0 0 52 0,-35 29-52 0,-17 7 52 16,52-36-40-16,0 0 40 0,-67 37-40 0,-10 3 40 0,77-40-37 15,0 0 37-15,-87 36-36 0,-11 4 36 0,98-40-29 16,0 0 29-16,-108 52-28 0,-23 13 28 0,131-65-17 0,0 0 17 15,-135 70-17-15,-6-1 17 0,141-69-11 0,0 0 11 16,-143 73-10-16,2 6 10 0,141-79-1 0,0 0 1 16,-135 80-1-16,17 1 1 0,118-81 1 0,0 0-1 0,-104 76 1 15,14-5-1-15,90-71 5 0,0 0-5 0,-81 71 5 16,12-5-5-16,69-66 12 0,0 0-12 0,-58 69 13 16,3-1-13-16,55-68 10 0,0 0-10 0,-54 69 10 15,1 4-10-15,53-73 7 0,0 0-7 0,-60 84 7 16,-12 20-7-16,72-104 3 0,0 0-3 0,-82 113 3 15,-8 13-3-15,90-126 0 0,0 0 0 0,-77 135 0 16,15 3 0-16,-1 3-482 0</inkml:trace>
  <inkml:trace contextRef="#ctx0" brushRef="#br0" timeOffset="150301.85">11091 11892 147 0,'0'0'0'0,"0"0"0"0,0 0 0 0,0 0 20 16,0 0-20-16,0 0 20 0,0 0-20 0,0 0 59 16,0 0-59-16,0 0 60 0,0 0-60 0,0 0 70 0,0 0-70 15,0 0 71-15,0 0-71 0,0 0 55 0,0 0-55 16,0 0 55-16,0 0-55 0,0 0 38 0,0 0-38 0,0 0 39 15,0 0-39-15,0 0 31 0,0 0-31 0,0 0 32 16,0 0-32-16,0 0 25 0,0 0-25 0,0 0 26 16,0 0-26-16,0 0 26 0,0 0-26 0,0 0 27 15,0 0-27-15,0 0 28 0,0 0-28 0,0 0 28 16,0 0-28-16,0 0 27 0,0 0-27 0,0 0 27 16,18 14-27-16,-18-14 28 0,0 0-28 0,9 5 29 15,1 4-29-15,-10-9 30 0,0 0-30 0,18 10 30 16,3 1-30-16,-21-11 28 0,0 0-28 0,25 12 28 15,5 0-28-15,-30-12 24 0,0 0-24 0,23 12 24 0,-2-5-24 16,-21-7 21-16,0 0-21 0,23 5 22 0,5 2-22 16,-28-7 17-16,0 0-17 0,28 11 18 0,2-1-18 15,-30-10 14-15,0 0-14 0,27 12 15 0,-3 2-15 16,-24-14 14-16,0 0-14 0,30 10 15 0,6-1-15 16,-36-9 16-16,0 0-16 0,37 5 17 0,-2 2-17 15,-35-7 18-15,0 0-18 0,37 4 19 0,0 1-19 16,-37-5 18-16,0 0-18 0,39 3 19 0,2-6-19 15,-41 3 27-15,0 0-27 0,40 0 27 0,2 5-27 0,-42-5 29 16,0 0-29-16,45 2 30 0,-5-2-30 0,-40 0 28 16,0 0-28-16,46 1 29 0,5 1-29 0,-51-2 30 0,0 0-30 15,57 5 30-15,-6-3-30 0,-51-2 30 0,0 0-30 16,53 4 31-16,-13-3-31 0,-40-1 23 0,0 0-23 16,41 0 24-16,5 0-24 0,-46 0 18 0,0 0-18 15,49 0 19-15,0-1-19 0,-49 1 15 0,0 0-15 16,50-4 16-16,-4 2-16 0,-46 2 13 0,0 0-13 0,42-5 13 15,-1 2-13-15,-41 3 9 0,0 0-9 0,38-2 10 16,-4 0-10-16,-34 2 9 0,0 0-9 0,33-5 9 16,4 2-9-16,-37 3 8 0,0 0-8 0,36-2 9 15,3 4-9-15,-39-2 8 0,0 0-8 0,44 1 8 16,5-1-8-16,-49 0 5 0,0 0-5 0,53-1 6 16,2-6-6-16,-55 7 4 0,0 0-4 0,49-7 5 15,-1 2-5-15,-48 5 3 0,0 0-3 0,47-4 3 16,3 1-3-16,-50 3 1 0,0 0-1 0,54-2 2 15,5-3-2-15,-59 5 1 0,0 0-1 0,54-4 1 16,-3 1-1-16,-51 3 1 0,0 0-1 0,57-4 2 0,6-1-2 16,-63 5 1-16,0 0-1 0,64-3 2 0,-1 3-2 15,-63 0 2-15,0 0-2 0,69 1 2 0,-2 5-2 16,-67-6 2-16,0 0-2 0,64 5 2 0,-3 2-2 16,-61-7 2-16,0 0-2 0,55 7 2 0,-6 0-2 15,-49-7 1-15,0 0-1 0,48 3 2 0,-4-3-2 16,-44 0 3-16,0 0-3 0,41-3 3 0,-10-1-3 15,-31 4 3-15,0 0-3 0,27-3 4 0,-9 1-4 0,-18 2 3 16,0 0-3-16,14-4 4 0,-6 4-4 0,-8 0 5 16,0 0-5-16,0 0 6 0,9 0-6 0,-9 0 6 15,0 0-6-15,0 0 6 0,0 0-6 0,0 0 6 16,0 0-6-16,9 0 7 0,-9 0-7 0,0 0 7 16,0 0-7-16,0 0 7 0,0 0-7 0,0 0 7 0,0 0-7 15,0 0 7-15,0 0-7 0,0 0 7 0,0 0-7 16,0 0 7-16,0 0-7 0,0 0 7 0,0 0-7 15,0 0 8-15,0 0-8 0,0 0 7 0,0 0-7 0,0 0 8 16,0 0-8-16,0 0 7 0,0 0-7 0,0 0 8 16,0 0-8-16,0 0 9 0,0 0-9 0,0 0 10 15,0 0-10-15,0 0 9 0,0 0-9 0,0 0 10 16,0 0-10-16,0 0 7 0,0 0-7 0,0 0 8 16,0 0-8-16,0 0 6 0,0 0-6 0,0 0 7 15,0 0-7-15,0 0 4 0,0 0-4 0,0 0 4 16,0 0-4-16,0 0 2 0,0 0-2 0,0 0 3 15,0 13-3-15,0-13 1 0,0 0-1 0,-12 17 1 16,-16 12-1-16,-4 2-1555 0</inkml:trace>
  <inkml:trace contextRef="#ctx0" brushRef="#br0" timeOffset="151802.14">4006 12799 561 0,'0'0'0'16,"0"0"0"-16,0 0 0 0,0 0 5 0,0 0-5 15,0 0 5-15,0 0-5 0,0 0 4 0,0 0-4 0,0 0 5 16,0 0-5-16,0 0 0 0,0 0 0 0,0 0 0 16,0 0 0-16,0 0-7 0,0 0 7 0,0 0-6 15,0 0 6-15,0 0-13 0,0 0 13 0,0 0-13 16,17 12 13-16,-17-12-17 0,0 0 17 0,0 0-16 16,0 0 16-16,0 0-16 0,0 0 16 0,0 0-15 15,0 0 15-15,0 0-6 0,0 0 6 0,0 0-6 16,0 0 6-16,0 0-1 0,0 0 1 0,0 0 0 15,0 0 0-15,0 0 6 0,0 0-6 0,0 0 6 16,0 0-6-16,0 0 27 0,0 0-27 0,0 0 27 16,0 0-27-16,0 0 58 0,0 0-58 0,0 0 59 15,0 0-59-15,0 0 66 0,0 0-66 0,0 0 66 0,7-1-66 16,-7 1 66-16,0 0-66 0,13 1 67 0,4 5-67 16,-17-6 54-16,0 0-54 0,29 6 55 0,10 0-55 15,-39-6 44-15,0 0-44 0,49 3 44 0,2 1-44 16,-51-4 35-16,0 0-35 0,58 3 36 0,11-3-36 15,-69 0 30-15,0 0-30 0,71 0 31 0,1 0-31 16,-72 0 27-16,0 0-27 0,69 2 28 0,-2 1-28 16,-67-3 23-16,0 0-23 0,72 2 24 0,6-4-24 0,-78 2 23 15,0 0-23-15,81-2 24 0,0 4-24 0,-81-2 21 16,0 0-21-16,86 4 21 0,8-1-21 0,-94-3 21 16,0 0-21-16,92 2 22 0,1-4-22 0,-93 2 27 0,0 0-27 15,90-3 27-15,0-1-27 0,-90 4 29 0,0 0-29 16,95-3 29-16,0-1-29 0,-95 4 28 15,0 0-28-15,99-5 28 0,2-4-28 0,-101 9 24 0,0 0-24 16,99-6 25-16,-1-1-25 0,-98 7 21 0,0 0-21 16,104-7 22-16,-5 0-22 0,-99 7 19 0,0 0-19 0,104-5 20 15,-3-1-20-15,-101 6 20 0,0 0-20 16,99-5 21-16,-1 0-21 0,-98 5 19 0,0 0-19 16,97-5 19-16,6 0-19 0,-103 5 20 0,0 0-20 0,95-4 21 15,-5 1-21-15,-90 3 19 0,0 0-19 0,86 0 20 16,-1 5-20-16,-85-5 16 0,0 0-16 0,78 7 16 15,-3 0-16-15,-75-7 14 0,0 0-14 0,73 7 14 16,-10 0-14-16,-63-7 12 0,0 0-12 0,55 6 12 16,-9 1-12-16,-46-7 16 0,0 0-16 0,39 6 17 15,-11-5-17-15,-28-1 19 0,0 0-19 0,26 2 19 16,-8 2-19-16,-18-4 21 0,0 0-21 0,14 3 21 16,0-3-21-16,-14 0 20 0,0 0-20 0,9 0 20 0,-9 0-20 15,0 0 19-15,0 0-19 0,0 0 19 0,5 3-19 16,-5-3 16-16,0 0-16 0,0 0 16 0,7 0-16 15,-7 0 13-15,0 0-13 0,0 0 14 0,0 0-14 16,0 0 12-16,0 0-12 0,0 0 12 0,0 0-12 16,0 0 12-16,0 0-12 0,0 0 13 0,0 0-13 0,0 0 11 15,0 0-11-15,0 0 12 0,0 0-12 16,0 0 10-16,0 0-10 0,0 0 11 0,0 0-11 16,0 0 10-16,0 0-10 0,0 0 10 0,0 0-10 0,0 0 9 15,0 0-9-15,0 0 10 0,0 0-10 0,0 0 7 0,0 0-7 16,0 0 8-16,0 0-8 0,0 0 7 0,0 0-7 15,0 0 8-15,0 0-8 0,0 0 5 0,0 0-5 16,0 0 5-16,0 0-5 0,0 0 4 0,0 0-4 16,0 0 4-16,0 0-4 0,0 0 3 0,0 0-3 15,0 0 3-15,0 0-3 0,0 0 2 0,0 0-2 0,0 0 3 16,0 0-3-16,0 0 2 0,0 0-2 0,0 0 3 16,0 0-3-16,0 0 1 0,0 0-1 0,0 0 2 15,0 0-2-15,0 0 0 0,0 0 0 0,6 9 1 16,-6-9-1-16,0 0-1 0,0 0 1 0,-6 12-1 15,-1-1 1-15,7-11-14 0,0 0 14 0,-5 10-13 16,0-1 13-16,-4-1-1769 0</inkml:trace>
  <inkml:trace contextRef="#ctx0" brushRef="#br0" timeOffset="153101.71">9213 12765 1267 0,'0'0'0'0,"0"0"0"0,0 0 0 0,0 0 26 15,0 0-26-15,0 0 26 0,0 0-26 0,0 0 54 16,0 0-54-16,0 0 54 0,0 0-54 0,0 0 48 0,0 0-48 15,0 0 49-15,0 0-49 0,0 0 21 0,0 0-21 16,0 0 21-16,0 0-21 0,0 0 13 0,0 0-13 16,44 19 13-16,-7-6-13 0,-37-13 9 0,0 0-9 15,46 18 9-15,3 1-9 0,-49-19 8 0,0 0-8 16,53 22 8-16,4 1-8 0,-57-23 9 16,0 0-9-16,65 22 9 0,12 3-9 0,-77-25 7 0,0 0-7 0,83 22 8 15,11-5-8-15,-94-17 9 0,0 0-9 0,104 12 9 16,9-3-9-16,-113-9 16 0,0 0-16 0,118 4 16 15,4-6-16-15,-122 2 26 0,0 0-26 0,134-5 26 16,12-2-26-16,-146 7 38 0,0 0-38 0,161-11 39 16,3-2-39-16,-164 13 44 0,0 0-44 0,171-14 45 15,0 2-45-15,-171 12 44 0,0 0-44 0,167-9 44 16,6 2-44-16,-173 7 36 0,0 0-36 0,178-3 37 16,-1 3-37-16,-177 0 31 0,0 0-31 0,169 1 32 15,1-2-32-15,-170 1 23 0,0 0-23 0,155-2 23 0,-7 4-23 16,-148-2 22-16,0 0-22 0,145 1 23 0,12 1-23 15,-157-2 20-15,0 0-20 0,146 0 20 0,-12 0-20 16,-134 0 14-16,0 0-14 0,113 2 15 0,-23 3-15 16,-90-5 11-16,0 0-11 0,77 5 11 0,-10-1-11 15,-67-4 7-15,0 0-7 0,55 1 7 0,-14 3-7 0,-41-4 7 16,0 0-7-16,31 3 8 0,-4 1-8 0,-27-4 9 16,0 0-9-16,23 3 9 0,-13-1-9 0,-10-2 9 15,0 0-9-15,7 0 9 0,-7 0-9 0,0 0 7 16,0 0-7-16,9 2 8 0,-9-2-8 0,0 0 6 0,0 0-6 15,0 0 7-15,7 0-7 0,-7 0 6 0,0 0-6 16,0 0 6-16,0 0-6 0,0 0 6 0,0 0-6 16,0 0 7-16,0 0-7 0,0 0 6 0,0 0-6 15,0 0 7-15,0 0-7 0,0 0 5 0,0 0-5 16,0 0 6-16,0 0-6 0,0 0 6 0,0 0-6 0,0 0 6 16,0 0-6-16,0 0 6 0,0 0-6 0,0 0 6 15,0 0-6-15,0 0 6 0,0 0-6 0,0 0 7 16,0 0-7-16,0 0 7 0,0 0-7 0,0 0 7 15,0 0-7-15,0 0 6 0,0 0-6 0,0 0 6 16,0 0-6-16,0 0 6 0,0 0-6 0,0 0 6 16,0 0-6-16,0 0 5 0,0 0-5 0,0 0 5 15,0 0-5-15,0 0 4 0,0 0-4 0,0 0 5 16,0 0-5-16,0 0 4 0,0 0-4 0,7 3 5 16,-7-3-5-16,0 0 4 0,0 0-4 0,0 0 4 0,0 0-4 15,0 0 4-15,0 0-4 0,-7 0 5 0,7 0-5 16,0 0 3-16,0 0-3 0,0 0 3 0,0 0-3 15,0 0 2-15,0 0-2 0,0 0 3 0,0 0-3 16,0 0 1-16,0 0-1 0,0 0 2 0,0 0-2 16,0 0 0-16,0 0 0 0,0 0 1 0,0 0-1 15,0 0 0-15,0 0 0 0,0 0 0 0,0 0 0 16,0 0 0-16,0 0 0 0,0 0 0 0,-16-9 0 16,1 1-1898-16</inkml:trace>
  <inkml:trace contextRef="#ctx0" brushRef="#br0" timeOffset="155870.01">4039 13609 348 0,'0'0'0'0,"0"0"0"0,0 0 0 0,0 0 22 0,0 0-22 15,-19 17 23-15,19-17-23 0,0 0 100 0,0 0-100 16,-9 4 101-16,9-4-101 0,0 0 94 0,0 0-94 16,0 0 95-16,-5-2-95 0,5 2 98 0,0 0-98 0,0 0 99 15,0 0-99-15,0 0 54 0,0 0-54 0,5 0 55 16,4 2-55-16,-9-2 51 0,0 0-51 0,14 0 51 15,4-4-51-15,-18 4 45 0,0 0-45 0,23-5 45 16,12-3-45-16,-35 8 48 0,0 0-48 0,40-11 49 16,6 1-49-16,-46 10 48 0,0 0-48 0,53-11 49 15,11 3-49-15,-64 8 42 0,0 0-42 0,69-12 42 16,3 3-42-16,-72 9 41 0,0 0-41 0,76-10 41 16,1-1-41-16,-77 11 34 0,0 0-34 0,85-7 34 15,10 4-34-15,-95 3 33 0,0 0-33 0,99-5 33 16,2-7-33-16,-101 12 29 0,0 0-29 0,104-13 30 0,5 5-30 15,-109 8 24-15,0 0-24 0,111-5 25 0,-7 3-25 16,-104 2 19-16,0 0-19 0,99 0 20 0,1 0-20 16,-100 0 22-16,0 0-22 0,96 3 23 0,-3 3-23 15,-93-6 27-15,0 0-27 0,92 6 28 0,-2 5-28 16,-90-11 29-16,0 0-29 0,90 10 30 0,-9-6-30 16,-81-4 26-16,0 0-26 0,76 5 26 0,-7 0-26 15,-69-5 25-15,0 0-25 0,63 5 26 0,-5 0-26 0,-58-5 22 16,0 0-22-16,55 0 22 0,-2 4-22 0,-53-4 18 15,0 0-18-15,55 5 18 0,-4 2-18 0,-51-7 15 16,0 0-15-16,56 3 15 0,-5 3-15 0,-51-6 14 0,0 0-14 16,50 1 15-16,3 3-15 0,-53-4 13 0,0 0-13 15,54 3 13-15,5 1-13 0,-59-4 11 0,0 0-11 16,60 0 12-16,-1 3-12 0,-59-3 10 0,0 0-10 16,62 4 11-16,2 1-11 0,-64-5 10 0,0 0-10 0,61 3 10 15,3 6-10-15,-64-9 9 0,0 0-9 0,69 7 10 16,3 0-10-16,-72-7 7 0,0 0-7 0,69 7 8 15,-6 0-8-15,-63-7 7 0,0 0-7 0,67 8 8 16,6-4-8-16,-73-4 6 0,0 0-6 0,72 5 6 16,7 4-6-16,-79-9 6 0,0 0-6 0,78 7 6 15,-6-6-6-15,-72-1 6 0,0 0-6 0,69 0 7 16,2 0-7-16,-71 0 5 0,0 0-5 0,72 2 6 16,0 0-6-16,-72-2 4 0,0 0-4 0,67 0 5 15,-3 0-5-15,-64 0 5 0,0 0-5 0,56-2 5 16,-3-1-5-16,-53 3 4 0,0 0-4 0,46-4 4 0,3 1-4 15,-49 3 3-15,0 0-3 0,53-4 4 0,2-1-4 16,-55 5 3-16,0 0-3 0,51-7 3 0,-3-2-3 16,-48 9 3-16,0 0-3 0,46-12 4 0,-11 2-4 15,-35 10 4-15,0 0-4 0,32-7 4 0,-9-3-4 16,-23 10 4-16,0 0-4 0,17-7 5 0,-3 0-5 16,-14 7 8-16,0 0-8 0,15-7 8 0,-10 2-8 15,-5 5 8-15,0 0-8 0,3-9 9 0,1-5-9 0,-4 14 10 16,0 0-10-16,5-24 11 0,4-12-11 0,-9 36 10 15,0 0-10-15,5-42 10 0,-1-3-10 0,-4 45 10 16,0 0-10-16,2-43 10 0,5 6-10 0,-7 37 6 16,0 0-6-16,1-29 7 0,-1 5-7 0,0 24 6 0,0 0-6 15,0-23 7-15,-1 4-7 0,1 19 5 0,0 0-5 16,0-15 6-16,-4 4-6 0,4 11 4 0,0 0-4 16,0-5 5-16,0 5-5 0,0 0 3 0,0 0-3 15,0-12 4-15,0 12-4 0,0 0 3 0,0 0-3 0,-5-10 3 16,5 10-3-16,0 0 2 0,0 0-2 0,0-9 2 15,0 9-2-15,0 0 1 0,0 0-1 0,0-5 1 16,0 5-1-16,0 0 0 0,0 0 0 0,-7-9 1 16,7 9-1-16,0 0 0 0,0 0 0 0,-2-14 1 15,-2 2-1-15,4 12 0 0,0 0 0 0,-1-10 1 16,-3 3-1-16,4 7 0 0,0 0 0 0,0 0 1 16,0 0-1-16,0 0 0 0,0 0 0 0,-5-7 1 15,5 7-1-15,0 0 0 0,0 0 0 0,0 0 0 16,0 0 0-16,0 0 0 0,0 0 0 0,0-7 0 0,0 7 0 15,0 0 0-15,0 0 0 0,0 0 0 0,0 0 0 16,0 0-2-16,0 0 2 0,0 0-1 0,0 0 1 16,0 0-3-16,0 0 3 0,0 0-3 0,-7 0 3 15,7 0-6-15,0 0 6 0,0 0-5 0,0 0 5 16,0 0-7-16,0 0 7 0,0 0-6 0,0 0 6 16,0 0-6-16,0 0 6 0,0 0-6 0,0 0 6 15,0 0-6-15,0 0 6 0,0 0-6 0,0 0 6 0,0 0-5 16,0 0 5-16,0 0-5 0,0 0 5 0,0 0-7 15,0 0 7-15,0 0-6 0,17 7 6 0,-17-7-9 16,0 0 9-16,23 10-8 0,7-1 8 0,-30-9-9 0,0 0 9 16,32 10-8-16,0 1 8 0,-32-11-11 0,0 0 11 15,32 12-10-15,-6 2 10 0,-26-14-10 0,0 0 10 16,23 12-10-16,-5-2 10 0,-18-10-12 0,0 0 12 16,19 12-11-16,2 7 11 0,-21-19-11 0,0 0 11 15,20 16-11-15,-12-2 11 0,-8-14-11 0,0 0 11 0,9 14-10 16,2 3 10-16,-11-17-10 0,0 0 10 0,12 21-9 15,1-2 9-15,-13-19-8 0,0 0 8 0,8 21-8 16,-2-9 8-16,-6-12-9 0,0 0 9 0,1 8-9 16,-1 3 9-16,0-11-8 0,0 0 8 0,0 10-7 15,4-1 7-15,-4-9-8 0,0 0 8 0,0 0-7 16,0 10 7-16,0-10-8 0,0 0 8 0,0 0-7 16,-5 16 7-16,5-16-6 0,0 0 6 0,-9 13-6 15,0 1 6-15,9-14-8 0,0 0 8 0,-9 14-7 16,0 2 7-16,9-16-7 0,0 0 7 0,-8 14-6 15,2-4 6-15,6-10-7 0,0 0 7 0,0 0-6 0,-5 7 6 16,5-7-6-16,0 0 6 0,0 0-5 0,0 0 5 16,0 0-4-16,0 0 4 0,0 0-3 0,-4 9 3 15,4-9-2-15,0 0 2 0,0 0-2 0,0 0 2 16,0 0-1-16,0 0 1 0,0 0-1 0,0 0 1 16,0 0 0-16,0 0 0 0,0 0 0 0,0 0 0 15,0 0 0-15,0 0 0 0,-5-16 0 0,-2-12 0 16,7 28 2-16,0 0-2 0,-7-40 3 0,-2-1-3 15,9 41 8-15,0 0-8 0,-17-47 9 0,-10 2-9 0,27 45 10 16,0 0-10-16,-35-48 10 0,-7-6-10 0,42 54 12 16,0 0-12-16,-45-52 13 0,0 5-13 0,45 47 12 15,0 0-12-15,-46-39 12 0,7 6-12 0,39 33 6 0,0 0-6 16,-32-24 7-16,9 10-7 0,23 14 4 16,0 0-4-16,-28-7 4 0,-7 5-4 0,35 2 2 0,0 0-2 15,-41 2 2-15,1 6-2 0,40-8 0 0,0 0 0 16,-37 11 1-16,12-2-1 0,25-9 0 0,0 0 0 0,-14 6 0 15,8-2 0-15,6-4-1 0,0 0 1 0,0 0 0 16,0 0 0-16,0 0-2 0,0 0 2 0,0 0-2 16,0 0 2-16,0 0-4 0,0 0 4 0,0 0-3 15,0 0 3-15,0 0-5 0,0 0 5 0,0 0-5 16,-8 7 5-16,8-7-5 0,0 0 5 0,0 0-4 16,0 0 4-16,0 0-4 0,0 0 4 0,0 0-4 15,-6 3 4-15,6-3-5 0,0 0 5 0,0 0-4 16,0 0 4-16,0 0-4 0,0 0 4 0,0 0-4 15,9 11 4-15,-9-11-5 0,0 0 5 0,23 15-4 0,14 6 4 16,-37-21-4-16,0 0 4 0,44 21-4 0,-3 1 4 16,-41-22-4-16,0 0 4 0,37 23-4 0,-5 3 4 15,-32-26-4-15,0 0 4 0,30 29-4 0,-2 1 4 16,-28-30-4-16,0 0 4 0,26 31-4 0,1-7 4 16,-27-24-3-16,0 0 3 0,24 21-3 0,-1-6 3 15,-23-15-3-15,0 0 3 0,18 5-2 0,-4 2 2 16,-14-7-2-16,0 0 2 0,12 2-2 0,-6 0 2 15,-6-2-1-15,0 0 1 0,0 0-1 0,12 2 1 0,-12-2 0 16,0 0 0-16,0 0 0 0,5 0 0 0,-5 0 0 16,0 0 0-16,0 0 0 0,0 0 0 0,0 0 0 0,0 0 0 15,0 0 1-15,0 0-1 0,0 0 1 0,0 0-1 16,0-6 2-16,0-4-2 0,0 10 2 0,0 0-2 16,0-10 3-16,0-4-3 0,0 14 3 0,0 0-3 15,0-14 4-15,0 2-4 0,0 12 4 0,0 0-4 16,-1-11 5-16,-3 5-5 0,4 6 4 0,0 0-4 0,-5-7 4 15,-8-9-4-15,13 16 3 0,0 0-3 0,-19-19 4 16,-2-5-4-16,21 24 3 0,0 0-3 0,-20-21 3 16,3 4-3-16,17 17 1 0,0 0-1 0,-18-16 1 15,-3 1-1-15,21 15 1 0,0 0-1 0,-19-14 1 16,1 0-1-16,18 14 0 0,0 0 0 0,-14-12 1 16,5 5-1-16,9 7 0 0,0 0 0 0,-9-7 0 15,0 2 0-15,9 5 0 0,0 0 0 0,-8-4 0 16,2 2 0-16,6 2 0 0,0 0 0 0,0 0 0 15,-12-3 0-15,12 3 0 0,0 0 0 0,0 0 0 16,-5-7 0-16,5 7-1 0,0 0 1 0,0 0 0 0,-9-3 0 16,9 3-1-16,0 0 1 0,0 0 0 0,0 0 0 15,0 0-1-15,0 0 1 0,0 0 0 0,0 0 0 16,0 0-1-16,0 0 1 0,17-7-1 0,6 5 1 16,-23 2-4-16,0 0 4 0,22 0-3 0,-3 2 3 15,-19-2-7-15,0 0 7 0,12 3-7 0,2 2 7 16,-14-5-10-16,0 0 10 0,9 7-10 0,0-2 10 15,-9-5-12-15,0 0 12 0,9 4-12 0,-9-4 12 0,0 0-12 16,0 0 12-16,5 7-11 0,-5-7 11 0,0 0-13 16,0 0 13-16,0 0-13 0,5 7 13 0,-5-7-14 15,0 0 14-15,0 0-13 0,0 0 13 0,0 0-14 16,0 0 14-16,0 0-14 0,-1-12 14 0,1 12-17 16,0 0 17-16,-18-30-17 0,-17-34 17 0,-2 0-1581 0</inkml:trace>
  <inkml:trace contextRef="#ctx0" brushRef="#br0" timeOffset="180035.31">10627 14348 819 0,'0'0'0'0,"0"0"0"0,0 0 0 15,0 0 55-15,0 0-55 0,0 0 56 0,0 0-56 16,0 0 108-16,0 0-108 0,0 0 108 0,0 0-108 15,0 0 73-15,0 0-73 0,0 0 74 0,0 0-74 16,0 0 37-16,0 0-37 0,0 0 37 0,0 0-37 16,0 0 24-16,0 0-24 0,0 0 25 0,0 0-25 0,0 0 18 15,0 0-18-15,0 0 18 0,39-3-18 0,-39 3 14 16,0 0-14-16,34 1 14 0,-2 5-14 0,-32-6 7 16,0 0-7-16,29 5 8 0,-11-2-8 0,-18-3 4 0,0 0-4 15,9 0 5-15,-9 0-5 0,0 0 2 0,0 0-2 16,9 0 3-16,-9 0-3 0,0 0 0 0,0 0 0 15,-4-7 1-15,-8-15-1 0,1-1-1073 0</inkml:trace>
  <inkml:trace contextRef="#ctx0" brushRef="#br0" timeOffset="181584.61">5054 15184 662 0,'0'0'0'0,"0"0"0"16,0 0 0-16,0 0 18 0,0 0-18 0,0 0 18 16,0 0-18-16,0 0 57 0,0 0-57 0,0 0 58 15,0 0-58-15,0 0 65 0,0 0-65 0,0 0 65 16,0 0-65-16,0 0 38 0,0 0-38 0,0 0 38 0,0 0-38 16,0 0 26-16,0 0-26 0,0 0 26 0,0 0-26 15,0 0 22-15,0 0-22 0,0 0 22 0,0 0-22 16,0 0 17-16,0 0-17 0,0 0 17 0,0 0-17 15,0 0 14-15,0 0-14 0,0 0 14 0,0 0-14 16,0 0 12-16,0 0-12 0,0 0 12 0,0 0-12 16,0 0 11-16,0 0-11 0,0 0 11 0,0 0-11 15,0 0 8-15,0 0-8 0,0 0 9 0,0 0-9 0,0 0 8 16,0 0-8-16,26-4 8 0,-3 8-8 0,-23-4 8 16,0 0-8-16,37 0 8 0,12-4-8 0,-49 4 11 15,0 0-11-15,55-3 11 0,7 0-11 0,-62 3 11 0,0 0-11 16,60-2 11-16,3 2-11 0,-63 0 15 0,0 0-15 15,67 0 16-15,-3-2-16 0,-64 2 18 0,0 0-18 16,69-3 19-16,1 1-19 0,-70 2 23 0,0 0-23 16,78 2 23-16,-2 1-23 0,-76-3 24 0,0 0-24 0,77 4 24 15,-4-1-24-15,-73-3 22 0,0 0-22 16,75 3 22-16,7 1-22 0,-82-4 20 0,0 0-20 0,81 3 21 16,-9-1-21-16,-72-2 23 0,0 0-23 0,72-2 24 15,-3-3-24-15,-69 5 21 0,0 0-21 0,67-5 22 16,2 3-22-16,-69 2 24 0,0 0-24 0,67-1 24 15,-4-3-24-15,-63 4 27 0,0 0-27 0,55-7 27 16,0-1-27-16,-55 8 21 0,0 0-21 0,53-11 22 16,-13-1-22-16,-40 12 20 0,0 0-20 0,32-9 20 15,-6 6-20-15,-26 3 16 0,0 0-16 0,23 0 17 0,-8 2-17 16,-15-2 15-16,0 0-15 0,8-2 16 0,-8 2-16 16,0 0 15-16,0 0-15 0,4-7 16 0,-4 7-16 15,0 0 15-15,0 0-15 0,0 0 16 0,0 0-16 16,0 0 15-16,0 0-15 0,0 0 16 0,0 0-16 15,0 0 16-15,0 0-16 0,-9 0 16 0,2-2-16 16,7 2 16-16,0 0-16 0,-9-5 16 0,-7-5-16 16,16 10 16-16,0 0-16 0,-31-12 16 0,-10-2-16 15,41 14 12-15,0 0-12 0,-49-12 12 0,-10 3-12 16,59 9 5-16,0 0-5 0,-63-5 6 0,-9 3-6 0,72 2 1 16,0 0-1-16,-76 0 2 0,-2 0-2 0,78 0 1 15,0 0-1-15,-79 3 1 0,-4 6-1 0,83-9 0 0,0 0 0 16,-87 11 0-16,-3-3 0 0,90-8 0 0,0 0 0 15,-98 7 0-15,-6 0 0 0,104-7-1 0,0 0 1 16,-104 9-1-16,-1 3 1 0,105-12-2 0,0 0 2 16,-95 14-2-16,11-1 2 0,84-13-4 0,0 0 4 0,-78 16-3 15,7 0 3-15,71-16-5 0,0 0 5 0,-51 12-4 16,19-7 4-16,32-5-9 0,0 0 9 0,-22 3-9 16,6 1 9-16,16-4-13 0,0 0 13 0,-11 3-13 15,-1-1 13-15,12-2-11 0,0 0 11 0,-6 0-11 16,6 0 11-16,0 0-11 0,0 0 11 0,-8 2-10 15,8-2 10-15,0 0-9 0,0 0 9 0,17 12-8 16,19-3 8-16,-36-9-10 0,0 0 10 0,51 6-9 16,7-6 9-16,-58 0-9 0,0 0 9 0,72-1-9 15,13-3 9-15,-85 4-11 0,0 0 11 0,86-3-10 16,6-4 10-16,-92 7-6 0,0 0 6 0,90-10-6 16,-12-1 6-16,-78 11-2 0,0 0 2 0,70-9-2 0,-1 4 2 15,-69 5-1-15,0 0 1 0,63-5 0 0,-10 0 0 16,-53 5 0-16,0 0 0 0,43-5 0 0,-10 0 0 15,-33 5 0-15,0 0 0 0,25-2 0 0,-9 2 0 16,-16 0 1-16,0 0-1 0,7 2 1 0,-7-2-1 16,0 0 1-16,0 0-1 0,0 0 2 0,0 0-2 15,0 0 2-15,0 0-2 0,0 0 3 0,0 0-3 0,0 0 4 16,0 0-4-16,0 0 5 0,0 0-5 0,0 0 7 16,0 0-7-16,0 0 8 0,0 0-8 0,0 0 10 15,0 0-10-15,0 0 10 0,0 0-10 0,0 0 14 16,0 0-14-16,0 0 14 0,0 0-14 0,0 0 15 0,0 0-15 15,0 0 16-15,0 0-16 0,0 0 16 0,0 0-16 16,0 0 16-16,0 0-16 0,0 0 12 0,0 0-12 16,0 0 12-16,7 1-12 0,-7-1 5 0,0 0-5 15,9 0 6-15,1-5-6 0,3 0-1523 0</inkml:trace>
  <inkml:trace contextRef="#ctx0" brushRef="#br0" timeOffset="182542.02">8544 14957 774 0,'0'0'0'0,"0"0"0"0,0 0 0 15,0 0 18-15,0 0-18 0,0 0 18 0,0 0-18 16,0 0 47-16,0 0-47 0,0 0 47 0,0 0-47 0,0 0 42 16,0 0-42-16,0 0 42 0,0 0-42 15,0 0 26-15,0 0-26 0,0 0 27 0,0 0-27 0,0 0 17 16,0 0-17-16,0 0 17 0,0 0-17 0,0 0 13 15,0 0-13-15,0 0 14 0,0 0-14 0,0 0 11 16,0 0-11-16,0 0 12 0,0 0-12 0,0 0 18 0,0 0-18 16,0 0 18-16,0 0-18 0,0 0 30 15,0 0-30-15,0 0 30 0,0 0-30 0,0 0 38 0,0 0-38 16,0 0 39-16,0 0-39 0,0 0 40 0,0 0-40 0,0 0 41 16,23 11-41-16,-23-11 44 0,0 0-44 0,13 1 45 15,-3 1-45-15,-10-2 43 0,0 0-43 0,14 2 43 16,7 0-43-16,-21-2 42 0,0 0-42 0,23 1 42 15,4 4-42-15,-27-5 37 0,0 0-37 0,26 7 38 16,8 0-38-16,-34-7 32 0,0 0-32 0,35 4 33 16,6-6-33-16,-41 2 29 0,0 0-29 0,42-2 29 15,2 4-29-15,-44-2 22 0,0 0-22 0,49 5 22 16,4 2-22-16,-53-7 19 0,0 0-19 0,55 4 20 16,0-4-20-16,-55 0 16 0,0 0-16 0,51 0 16 15,2 3-16-15,-53-3 13 0,0 0-13 0,46 2 14 16,0 3-14-16,-46-5 14 0,0 0-14 0,44 5 14 15,0-3-14-15,-44-2 12 0,0 0-12 0,40 2 13 0</inkml:trace>
  <inkml:trace contextRef="#ctx0" brushRef="#br0" timeOffset="183265.21">9474 15035 2031 0,'0'0'11'0,"0"0"-11"0,46 2 11 0,0-2-11 16,-46 0 10-16,0 0-10 0,49 2 11 0,-8 1-11 15,-41-3 9-15,0 0-9 0,44 2 10 0,-2-4-10 16,-42 2 11-16,0 0-11 0,46-3 11 0,1-1-11 31,-47 4 12-31,0 0-12 0,43-2 12 0,-3 1-12 16,-40 1 11-16,0 0-11 0,41-4 12 0,7-3-12 0,-48 7 11 0,0 0-11 31,47-7 11-15,6-3-11-1,-53 10 8 17,0 0-8-32,49-9 9 15,-4 4-9 1,-45 5 8-1,0 0-8-15,45-5 8 16,1-4-8 0,-46 9 9 15,0 0-9-15,41-7 10-16,-1 4-10 15,-40 3 9 345,0 0-9-360,41-4 9 0,0-1-9 0,-41 5 9 15,0 0-9-15,44-7 9 0,-6 0-9 0,-38 7 7 0,0 0-7 0,39-5 8 0,2 2-8 0,-41 3 6 0,0 0-6 16,35-4 6-16,-1 1-6 0,-34 3 5 0,0 0-5 0,30-4 5 0,-6 1-5 0,-24 3 3 0,0 0-3 0,21-4 3 0,-3 3-3 0,-18 1 3 0,0 0-3 0,14 0 4 0,-1 0-4 0,-13 0 3 0,0 0-3 0,14 0 3 0,0 0-3 0,-14 0 2 0,0 0-2 0,14 0 3 0,-5 0-3 0,-9 0 2 0,0 0-2 0,9 0 2 0,3 0-2 0,-12 0 2 0,0 0-2 0,10 0 2 0,-10 0-2 0,0 0 2 0,0 0-2 0,13-5 3 0,-13 5-3 0,0 0 2 0,0 0-2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ED1E07D7-6698-4E55-91DC-5514CE6BEDAE}"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18194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1E07D7-6698-4E55-91DC-5514CE6BEDAE}"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1134078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1E07D7-6698-4E55-91DC-5514CE6BEDAE}"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1285572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ED1E07D7-6698-4E55-91DC-5514CE6BEDAE}"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2250840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E07D7-6698-4E55-91DC-5514CE6BEDAE}" type="datetimeFigureOut">
              <a:rPr lang="en-IN" smtClean="0"/>
              <a:t>26-09-2022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2383576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ED1E07D7-6698-4E55-91DC-5514CE6BEDAE}"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100213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ED1E07D7-6698-4E55-91DC-5514CE6BEDAE}" type="datetimeFigureOut">
              <a:rPr lang="en-IN" smtClean="0"/>
              <a:t>26-09-2022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398649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D1E07D7-6698-4E55-91DC-5514CE6BEDAE}" type="datetimeFigureOut">
              <a:rPr lang="en-IN" smtClean="0"/>
              <a:t>26-09-2022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3289622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E07D7-6698-4E55-91DC-5514CE6BEDAE}" type="datetimeFigureOut">
              <a:rPr lang="en-IN" smtClean="0"/>
              <a:t>26-09-2022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325839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E07D7-6698-4E55-91DC-5514CE6BEDAE}"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1075806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E07D7-6698-4E55-91DC-5514CE6BEDAE}" type="datetimeFigureOut">
              <a:rPr lang="en-IN" smtClean="0"/>
              <a:t>26-09-2022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5A65012-E0C5-40D8-ACDE-4A69AC0FA0BF}" type="slidenum">
              <a:rPr lang="en-IN" smtClean="0"/>
              <a:t>‹#›</a:t>
            </a:fld>
            <a:endParaRPr lang="en-IN"/>
          </a:p>
        </p:txBody>
      </p:sp>
    </p:spTree>
    <p:extLst>
      <p:ext uri="{BB962C8B-B14F-4D97-AF65-F5344CB8AC3E}">
        <p14:creationId xmlns:p14="http://schemas.microsoft.com/office/powerpoint/2010/main" val="27310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E07D7-6698-4E55-91DC-5514CE6BEDAE}" type="datetimeFigureOut">
              <a:rPr lang="en-IN" smtClean="0"/>
              <a:t>26-09-2022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A65012-E0C5-40D8-ACDE-4A69AC0FA0BF}" type="slidenum">
              <a:rPr lang="en-IN" smtClean="0"/>
              <a:t>‹#›</a:t>
            </a:fld>
            <a:endParaRPr lang="en-IN"/>
          </a:p>
        </p:txBody>
      </p:sp>
    </p:spTree>
    <p:extLst>
      <p:ext uri="{BB962C8B-B14F-4D97-AF65-F5344CB8AC3E}">
        <p14:creationId xmlns:p14="http://schemas.microsoft.com/office/powerpoint/2010/main" val="1865945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customXml" Target="../ink/ink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customXml" Target="../ink/ink9.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30.png"/><Relationship Id="rId2" Type="http://schemas.openxmlformats.org/officeDocument/2006/relationships/customXml" Target="../ink/ink11.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9.png"/><Relationship Id="rId4" Type="http://schemas.openxmlformats.org/officeDocument/2006/relationships/customXml" Target="../ink/ink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14.xml"/><Relationship Id="rId4"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5.em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9.em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emf"/><Relationship Id="rId7" Type="http://schemas.openxmlformats.org/officeDocument/2006/relationships/customXml" Target="../ink/ink19.xml"/><Relationship Id="rId2" Type="http://schemas.openxmlformats.org/officeDocument/2006/relationships/image" Target="../media/image41.emf"/><Relationship Id="rId1" Type="http://schemas.openxmlformats.org/officeDocument/2006/relationships/slideLayout" Target="../slideLayouts/slideLayout4.xml"/><Relationship Id="rId6" Type="http://schemas.openxmlformats.org/officeDocument/2006/relationships/image" Target="../media/image380.png"/><Relationship Id="rId5" Type="http://schemas.openxmlformats.org/officeDocument/2006/relationships/customXml" Target="../ink/ink18.xml"/><Relationship Id="rId4" Type="http://schemas.openxmlformats.org/officeDocument/2006/relationships/image" Target="../media/image43.emf"/></Relationships>
</file>

<file path=ppt/slides/_rels/slide29.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5.emf"/><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142926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Trojans</a:t>
            </a:r>
            <a:endParaRPr lang="en-IN" dirty="0"/>
          </a:p>
        </p:txBody>
      </p:sp>
      <p:pic>
        <p:nvPicPr>
          <p:cNvPr id="4" name="Picture 3"/>
          <p:cNvPicPr>
            <a:picLocks noChangeAspect="1"/>
          </p:cNvPicPr>
          <p:nvPr/>
        </p:nvPicPr>
        <p:blipFill>
          <a:blip r:embed="rId2"/>
          <a:stretch>
            <a:fillRect/>
          </a:stretch>
        </p:blipFill>
        <p:spPr>
          <a:xfrm>
            <a:off x="104104" y="1540593"/>
            <a:ext cx="8395952" cy="4821268"/>
          </a:xfrm>
          <a:prstGeom prst="rect">
            <a:avLst/>
          </a:prstGeom>
        </p:spPr>
      </p:pic>
    </p:spTree>
    <p:extLst>
      <p:ext uri="{BB962C8B-B14F-4D97-AF65-F5344CB8AC3E}">
        <p14:creationId xmlns:p14="http://schemas.microsoft.com/office/powerpoint/2010/main" val="85303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Different Ways a Trojan can gain Entry</a:t>
            </a:r>
            <a:endParaRPr lang="en-IN" dirty="0"/>
          </a:p>
        </p:txBody>
      </p:sp>
      <p:pic>
        <p:nvPicPr>
          <p:cNvPr id="4" name="Picture 3"/>
          <p:cNvPicPr>
            <a:picLocks noChangeAspect="1"/>
          </p:cNvPicPr>
          <p:nvPr/>
        </p:nvPicPr>
        <p:blipFill>
          <a:blip r:embed="rId2"/>
          <a:stretch>
            <a:fillRect/>
          </a:stretch>
        </p:blipFill>
        <p:spPr>
          <a:xfrm>
            <a:off x="1076388" y="1690687"/>
            <a:ext cx="8335031" cy="1906607"/>
          </a:xfrm>
          <a:prstGeom prst="rect">
            <a:avLst/>
          </a:prstGeom>
        </p:spPr>
      </p:pic>
      <p:pic>
        <p:nvPicPr>
          <p:cNvPr id="5" name="Picture 4"/>
          <p:cNvPicPr>
            <a:picLocks noChangeAspect="1"/>
          </p:cNvPicPr>
          <p:nvPr/>
        </p:nvPicPr>
        <p:blipFill>
          <a:blip r:embed="rId3"/>
          <a:stretch>
            <a:fillRect/>
          </a:stretch>
        </p:blipFill>
        <p:spPr>
          <a:xfrm>
            <a:off x="1076388" y="4028891"/>
            <a:ext cx="8335031" cy="2254506"/>
          </a:xfrm>
          <a:prstGeom prst="rect">
            <a:avLst/>
          </a:prstGeom>
        </p:spPr>
      </p:pic>
      <p:sp>
        <p:nvSpPr>
          <p:cNvPr id="6" name="Rectangle 5"/>
          <p:cNvSpPr/>
          <p:nvPr/>
        </p:nvSpPr>
        <p:spPr>
          <a:xfrm>
            <a:off x="2441912" y="6345662"/>
            <a:ext cx="4288931" cy="369332"/>
          </a:xfrm>
          <a:prstGeom prst="rect">
            <a:avLst/>
          </a:prstGeom>
        </p:spPr>
        <p:txBody>
          <a:bodyPr wrap="none">
            <a:spAutoFit/>
          </a:bodyPr>
          <a:lstStyle/>
          <a:p>
            <a:r>
              <a:rPr lang="en-IN" b="0" i="0" u="none" strike="noStrike" baseline="0" dirty="0">
                <a:latin typeface="Tahoma" panose="020B0604030504040204" pitchFamily="34" charset="0"/>
              </a:rPr>
              <a:t>http://www.guninski.com/browsers.html</a:t>
            </a:r>
            <a:endParaRPr lang="en-IN" dirty="0"/>
          </a:p>
        </p:txBody>
      </p:sp>
    </p:spTree>
    <p:extLst>
      <p:ext uri="{BB962C8B-B14F-4D97-AF65-F5344CB8AC3E}">
        <p14:creationId xmlns:p14="http://schemas.microsoft.com/office/powerpoint/2010/main" val="3289643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Different Ways a Trojan can gain Entry</a:t>
            </a:r>
            <a:endParaRPr lang="en-IN" dirty="0"/>
          </a:p>
        </p:txBody>
      </p:sp>
      <p:pic>
        <p:nvPicPr>
          <p:cNvPr id="4" name="Picture 3"/>
          <p:cNvPicPr>
            <a:picLocks noChangeAspect="1"/>
          </p:cNvPicPr>
          <p:nvPr/>
        </p:nvPicPr>
        <p:blipFill>
          <a:blip r:embed="rId2"/>
          <a:stretch>
            <a:fillRect/>
          </a:stretch>
        </p:blipFill>
        <p:spPr>
          <a:xfrm>
            <a:off x="1249629" y="1843040"/>
            <a:ext cx="9119322" cy="3209753"/>
          </a:xfrm>
          <a:prstGeom prst="rect">
            <a:avLst/>
          </a:prstGeom>
        </p:spPr>
      </p:pic>
    </p:spTree>
    <p:extLst>
      <p:ext uri="{BB962C8B-B14F-4D97-AF65-F5344CB8AC3E}">
        <p14:creationId xmlns:p14="http://schemas.microsoft.com/office/powerpoint/2010/main" val="234381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Trojans Example</a:t>
            </a:r>
            <a:endParaRPr lang="en-IN" dirty="0"/>
          </a:p>
        </p:txBody>
      </p:sp>
      <p:sp>
        <p:nvSpPr>
          <p:cNvPr id="4" name="Content Placeholder 3"/>
          <p:cNvSpPr>
            <a:spLocks noGrp="1"/>
          </p:cNvSpPr>
          <p:nvPr>
            <p:ph sz="half" idx="1"/>
          </p:nvPr>
        </p:nvSpPr>
        <p:spPr>
          <a:xfrm>
            <a:off x="838199" y="1825625"/>
            <a:ext cx="6425485" cy="4819874"/>
          </a:xfrm>
        </p:spPr>
        <p:txBody>
          <a:bodyPr>
            <a:normAutofit fontScale="92500" lnSpcReduction="10000"/>
          </a:bodyPr>
          <a:lstStyle/>
          <a:p>
            <a:r>
              <a:rPr lang="en-IN" dirty="0"/>
              <a:t>In this case, a Trojan horse is used to get around the standard security mechanism used by most file management and operating systems: </a:t>
            </a:r>
            <a:r>
              <a:rPr lang="en-IN" dirty="0">
                <a:solidFill>
                  <a:srgbClr val="FF0000"/>
                </a:solidFill>
              </a:rPr>
              <a:t>the access control list</a:t>
            </a:r>
            <a:endParaRPr lang="en-IN" dirty="0"/>
          </a:p>
          <a:p>
            <a:r>
              <a:rPr lang="en-IN" dirty="0"/>
              <a:t>In this example, a user named Bob interacts through a program with a data file containing the critically sensitive character string "CPE170KS." </a:t>
            </a:r>
          </a:p>
          <a:p>
            <a:r>
              <a:rPr lang="en-IN" dirty="0">
                <a:solidFill>
                  <a:srgbClr val="FF0000"/>
                </a:solidFill>
              </a:rPr>
              <a:t>User Bob has created the file with read/write permission provided only to programs executing on his own behalf: that is, only processes that are owned by Bob may access the file.</a:t>
            </a:r>
          </a:p>
        </p:txBody>
      </p:sp>
      <p:pic>
        <p:nvPicPr>
          <p:cNvPr id="6" name="Picture 5"/>
          <p:cNvPicPr>
            <a:picLocks noChangeAspect="1"/>
          </p:cNvPicPr>
          <p:nvPr/>
        </p:nvPicPr>
        <p:blipFill rotWithShape="1">
          <a:blip r:embed="rId2"/>
          <a:srcRect t="11271" r="55439"/>
          <a:stretch/>
        </p:blipFill>
        <p:spPr>
          <a:xfrm>
            <a:off x="7984521" y="1359692"/>
            <a:ext cx="3448214" cy="2743201"/>
          </a:xfrm>
          <a:prstGeom prst="rect">
            <a:avLst/>
          </a:prstGeom>
        </p:spPr>
      </p:pic>
      <p:pic>
        <p:nvPicPr>
          <p:cNvPr id="8" name="Picture 7"/>
          <p:cNvPicPr>
            <a:picLocks noChangeAspect="1"/>
          </p:cNvPicPr>
          <p:nvPr/>
        </p:nvPicPr>
        <p:blipFill>
          <a:blip r:embed="rId3"/>
          <a:stretch>
            <a:fillRect/>
          </a:stretch>
        </p:blipFill>
        <p:spPr>
          <a:xfrm>
            <a:off x="8139068" y="4023419"/>
            <a:ext cx="3448214" cy="283458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227F8434-669C-40C9-9EF5-083740682BBD}"/>
                  </a:ext>
                </a:extLst>
              </p14:cNvPr>
              <p14:cNvContentPartPr/>
              <p14:nvPr/>
            </p14:nvContentPartPr>
            <p14:xfrm>
              <a:off x="1838880" y="4100760"/>
              <a:ext cx="1914480" cy="560160"/>
            </p14:xfrm>
          </p:contentPart>
        </mc:Choice>
        <mc:Fallback xmlns="">
          <p:pic>
            <p:nvPicPr>
              <p:cNvPr id="3" name="Ink 2">
                <a:extLst>
                  <a:ext uri="{FF2B5EF4-FFF2-40B4-BE49-F238E27FC236}">
                    <a16:creationId xmlns:a16="http://schemas.microsoft.com/office/drawing/2014/main" id="{227F8434-669C-40C9-9EF5-083740682BBD}"/>
                  </a:ext>
                </a:extLst>
              </p:cNvPr>
              <p:cNvPicPr/>
              <p:nvPr/>
            </p:nvPicPr>
            <p:blipFill>
              <a:blip r:embed="rId5"/>
              <a:stretch>
                <a:fillRect/>
              </a:stretch>
            </p:blipFill>
            <p:spPr>
              <a:xfrm>
                <a:off x="1829520" y="4091400"/>
                <a:ext cx="1933200" cy="578880"/>
              </a:xfrm>
              <a:prstGeom prst="rect">
                <a:avLst/>
              </a:prstGeom>
            </p:spPr>
          </p:pic>
        </mc:Fallback>
      </mc:AlternateContent>
    </p:spTree>
    <p:extLst>
      <p:ext uri="{BB962C8B-B14F-4D97-AF65-F5344CB8AC3E}">
        <p14:creationId xmlns:p14="http://schemas.microsoft.com/office/powerpoint/2010/main" val="669865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Trojans Example</a:t>
            </a:r>
            <a:endParaRPr lang="en-IN" dirty="0"/>
          </a:p>
        </p:txBody>
      </p:sp>
      <p:sp>
        <p:nvSpPr>
          <p:cNvPr id="4" name="Content Placeholder 3"/>
          <p:cNvSpPr>
            <a:spLocks noGrp="1"/>
          </p:cNvSpPr>
          <p:nvPr>
            <p:ph sz="half" idx="1"/>
          </p:nvPr>
        </p:nvSpPr>
        <p:spPr>
          <a:xfrm>
            <a:off x="838199" y="1825625"/>
            <a:ext cx="6425485" cy="4819874"/>
          </a:xfrm>
        </p:spPr>
        <p:txBody>
          <a:bodyPr>
            <a:normAutofit fontScale="77500" lnSpcReduction="20000"/>
          </a:bodyPr>
          <a:lstStyle/>
          <a:p>
            <a:r>
              <a:rPr lang="en-IN" dirty="0"/>
              <a:t>The Trojan horse attack begins when a hostile user, named Alice, gains legitimate access to the system and installs both a Trojan horse program and a private file to be used in the attack as a "back pocket."</a:t>
            </a:r>
          </a:p>
          <a:p>
            <a:r>
              <a:rPr lang="en-IN" dirty="0"/>
              <a:t>Alice gives read/write permission to herself for this file and gives Bob write-only permission.</a:t>
            </a:r>
          </a:p>
          <a:p>
            <a:r>
              <a:rPr lang="en-IN" dirty="0"/>
              <a:t>Alice now induces Bob to invoke the Trojan horse program, perhaps by advertising it as a useful utility (e.g., a new text editor). </a:t>
            </a:r>
          </a:p>
          <a:p>
            <a:r>
              <a:rPr lang="en-IN" dirty="0"/>
              <a:t>When the program detects that it is being executed by Bob, it reads the sensitive character string from Bob's file and copies it into Alice's back-pocket file . </a:t>
            </a:r>
          </a:p>
          <a:p>
            <a:r>
              <a:rPr lang="en-IN" dirty="0"/>
              <a:t>Both the read and write operations satisfy the constraints imposed by access control lists</a:t>
            </a:r>
          </a:p>
          <a:p>
            <a:r>
              <a:rPr lang="en-IN" dirty="0"/>
              <a:t>Alice can then access the bad pocket file to learn the value of the string</a:t>
            </a:r>
          </a:p>
        </p:txBody>
      </p:sp>
      <p:pic>
        <p:nvPicPr>
          <p:cNvPr id="6" name="Picture 5"/>
          <p:cNvPicPr>
            <a:picLocks noChangeAspect="1"/>
          </p:cNvPicPr>
          <p:nvPr/>
        </p:nvPicPr>
        <p:blipFill rotWithShape="1">
          <a:blip r:embed="rId2"/>
          <a:srcRect t="11271" r="55439"/>
          <a:stretch/>
        </p:blipFill>
        <p:spPr>
          <a:xfrm>
            <a:off x="7984521" y="1359692"/>
            <a:ext cx="3448214" cy="2743201"/>
          </a:xfrm>
          <a:prstGeom prst="rect">
            <a:avLst/>
          </a:prstGeom>
        </p:spPr>
      </p:pic>
      <p:pic>
        <p:nvPicPr>
          <p:cNvPr id="8" name="Picture 7"/>
          <p:cNvPicPr>
            <a:picLocks noChangeAspect="1"/>
          </p:cNvPicPr>
          <p:nvPr/>
        </p:nvPicPr>
        <p:blipFill>
          <a:blip r:embed="rId3"/>
          <a:stretch>
            <a:fillRect/>
          </a:stretch>
        </p:blipFill>
        <p:spPr>
          <a:xfrm>
            <a:off x="8139068" y="4023419"/>
            <a:ext cx="3448214" cy="2834581"/>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4A09962-972D-47D1-9F54-88A1D094B3A2}"/>
                  </a:ext>
                </a:extLst>
              </p14:cNvPr>
              <p14:cNvContentPartPr/>
              <p14:nvPr/>
            </p14:nvContentPartPr>
            <p14:xfrm>
              <a:off x="640800" y="2535120"/>
              <a:ext cx="6044040" cy="3894120"/>
            </p14:xfrm>
          </p:contentPart>
        </mc:Choice>
        <mc:Fallback xmlns="">
          <p:pic>
            <p:nvPicPr>
              <p:cNvPr id="3" name="Ink 2">
                <a:extLst>
                  <a:ext uri="{FF2B5EF4-FFF2-40B4-BE49-F238E27FC236}">
                    <a16:creationId xmlns:a16="http://schemas.microsoft.com/office/drawing/2014/main" id="{94A09962-972D-47D1-9F54-88A1D094B3A2}"/>
                  </a:ext>
                </a:extLst>
              </p:cNvPr>
              <p:cNvPicPr/>
              <p:nvPr/>
            </p:nvPicPr>
            <p:blipFill>
              <a:blip r:embed="rId5"/>
              <a:stretch>
                <a:fillRect/>
              </a:stretch>
            </p:blipFill>
            <p:spPr>
              <a:xfrm>
                <a:off x="631440" y="2525760"/>
                <a:ext cx="6062760" cy="3912840"/>
              </a:xfrm>
              <a:prstGeom prst="rect">
                <a:avLst/>
              </a:prstGeom>
            </p:spPr>
          </p:pic>
        </mc:Fallback>
      </mc:AlternateContent>
    </p:spTree>
    <p:extLst>
      <p:ext uri="{BB962C8B-B14F-4D97-AF65-F5344CB8AC3E}">
        <p14:creationId xmlns:p14="http://schemas.microsoft.com/office/powerpoint/2010/main" val="3459051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Different Ways a Trojan can gain Entry</a:t>
            </a:r>
            <a:endParaRPr lang="en-IN" dirty="0"/>
          </a:p>
        </p:txBody>
      </p:sp>
      <p:pic>
        <p:nvPicPr>
          <p:cNvPr id="5" name="Picture 4"/>
          <p:cNvPicPr>
            <a:picLocks noChangeAspect="1"/>
          </p:cNvPicPr>
          <p:nvPr/>
        </p:nvPicPr>
        <p:blipFill>
          <a:blip r:embed="rId2"/>
          <a:stretch>
            <a:fillRect/>
          </a:stretch>
        </p:blipFill>
        <p:spPr>
          <a:xfrm>
            <a:off x="1266962" y="1597984"/>
            <a:ext cx="8601657" cy="4813649"/>
          </a:xfrm>
          <a:prstGeom prst="rect">
            <a:avLst/>
          </a:prstGeom>
        </p:spPr>
      </p:pic>
    </p:spTree>
    <p:extLst>
      <p:ext uri="{BB962C8B-B14F-4D97-AF65-F5344CB8AC3E}">
        <p14:creationId xmlns:p14="http://schemas.microsoft.com/office/powerpoint/2010/main" val="1778563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Different Ways a Trojan can gain Entry</a:t>
            </a:r>
            <a:endParaRPr lang="en-IN" dirty="0"/>
          </a:p>
        </p:txBody>
      </p:sp>
      <p:pic>
        <p:nvPicPr>
          <p:cNvPr id="5" name="Picture 4"/>
          <p:cNvPicPr>
            <a:picLocks noChangeAspect="1"/>
          </p:cNvPicPr>
          <p:nvPr/>
        </p:nvPicPr>
        <p:blipFill>
          <a:blip r:embed="rId2"/>
          <a:stretch>
            <a:fillRect/>
          </a:stretch>
        </p:blipFill>
        <p:spPr>
          <a:xfrm>
            <a:off x="1149990" y="2156076"/>
            <a:ext cx="9788304" cy="3773855"/>
          </a:xfrm>
          <a:prstGeom prst="rect">
            <a:avLst/>
          </a:prstGeom>
        </p:spPr>
      </p:pic>
    </p:spTree>
    <p:extLst>
      <p:ext uri="{BB962C8B-B14F-4D97-AF65-F5344CB8AC3E}">
        <p14:creationId xmlns:p14="http://schemas.microsoft.com/office/powerpoint/2010/main" val="62498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936" y="192597"/>
            <a:ext cx="10515600" cy="1325563"/>
          </a:xfrm>
        </p:spPr>
        <p:txBody>
          <a:bodyPr/>
          <a:lstStyle/>
          <a:p>
            <a:r>
              <a:rPr lang="en-IN" b="1" u="sng" dirty="0">
                <a:solidFill>
                  <a:srgbClr val="C00000"/>
                </a:solidFill>
              </a:rPr>
              <a:t>Trojans</a:t>
            </a:r>
            <a:endParaRPr lang="en-IN" dirty="0"/>
          </a:p>
        </p:txBody>
      </p:sp>
      <p:pic>
        <p:nvPicPr>
          <p:cNvPr id="4" name="Picture 3"/>
          <p:cNvPicPr>
            <a:picLocks noChangeAspect="1"/>
          </p:cNvPicPr>
          <p:nvPr/>
        </p:nvPicPr>
        <p:blipFill>
          <a:blip r:embed="rId2"/>
          <a:stretch>
            <a:fillRect/>
          </a:stretch>
        </p:blipFill>
        <p:spPr>
          <a:xfrm>
            <a:off x="1357069" y="1259458"/>
            <a:ext cx="7579897" cy="560692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CE86953F-16C7-4561-8E21-BF66E3294737}"/>
                  </a:ext>
                </a:extLst>
              </p14:cNvPr>
              <p14:cNvContentPartPr/>
              <p14:nvPr/>
            </p14:nvContentPartPr>
            <p14:xfrm>
              <a:off x="2713320" y="3085560"/>
              <a:ext cx="4067640" cy="2825280"/>
            </p14:xfrm>
          </p:contentPart>
        </mc:Choice>
        <mc:Fallback xmlns="">
          <p:pic>
            <p:nvPicPr>
              <p:cNvPr id="3" name="Ink 2">
                <a:extLst>
                  <a:ext uri="{FF2B5EF4-FFF2-40B4-BE49-F238E27FC236}">
                    <a16:creationId xmlns:a16="http://schemas.microsoft.com/office/drawing/2014/main" id="{CE86953F-16C7-4561-8E21-BF66E3294737}"/>
                  </a:ext>
                </a:extLst>
              </p:cNvPr>
              <p:cNvPicPr/>
              <p:nvPr/>
            </p:nvPicPr>
            <p:blipFill>
              <a:blip r:embed="rId4"/>
              <a:stretch>
                <a:fillRect/>
              </a:stretch>
            </p:blipFill>
            <p:spPr>
              <a:xfrm>
                <a:off x="2703960" y="3076200"/>
                <a:ext cx="4086360" cy="2844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E308E54-92CC-DB4B-C1C7-01A14F844500}"/>
                  </a:ext>
                </a:extLst>
              </p14:cNvPr>
              <p14:cNvContentPartPr/>
              <p14:nvPr/>
            </p14:nvContentPartPr>
            <p14:xfrm>
              <a:off x="2782080" y="3663360"/>
              <a:ext cx="5727960" cy="2693520"/>
            </p14:xfrm>
          </p:contentPart>
        </mc:Choice>
        <mc:Fallback>
          <p:pic>
            <p:nvPicPr>
              <p:cNvPr id="5" name="Ink 4">
                <a:extLst>
                  <a:ext uri="{FF2B5EF4-FFF2-40B4-BE49-F238E27FC236}">
                    <a16:creationId xmlns:a16="http://schemas.microsoft.com/office/drawing/2014/main" id="{AE308E54-92CC-DB4B-C1C7-01A14F844500}"/>
                  </a:ext>
                </a:extLst>
              </p:cNvPr>
              <p:cNvPicPr/>
              <p:nvPr/>
            </p:nvPicPr>
            <p:blipFill>
              <a:blip r:embed="rId6"/>
              <a:stretch>
                <a:fillRect/>
              </a:stretch>
            </p:blipFill>
            <p:spPr>
              <a:xfrm>
                <a:off x="2772720" y="3654000"/>
                <a:ext cx="5746680" cy="2712240"/>
              </a:xfrm>
              <a:prstGeom prst="rect">
                <a:avLst/>
              </a:prstGeom>
            </p:spPr>
          </p:pic>
        </mc:Fallback>
      </mc:AlternateContent>
    </p:spTree>
    <p:extLst>
      <p:ext uri="{BB962C8B-B14F-4D97-AF65-F5344CB8AC3E}">
        <p14:creationId xmlns:p14="http://schemas.microsoft.com/office/powerpoint/2010/main" val="3257874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Trojans</a:t>
            </a:r>
            <a:endParaRPr lang="en-IN" dirty="0"/>
          </a:p>
        </p:txBody>
      </p:sp>
      <p:pic>
        <p:nvPicPr>
          <p:cNvPr id="4" name="Picture 3"/>
          <p:cNvPicPr>
            <a:picLocks noChangeAspect="1"/>
          </p:cNvPicPr>
          <p:nvPr/>
        </p:nvPicPr>
        <p:blipFill>
          <a:blip r:embed="rId2"/>
          <a:stretch>
            <a:fillRect/>
          </a:stretch>
        </p:blipFill>
        <p:spPr>
          <a:xfrm>
            <a:off x="1081446" y="1492370"/>
            <a:ext cx="8416237" cy="5340324"/>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4F22FB0-E8FD-4663-AB6C-D8BEDAB94BAA}"/>
                  </a:ext>
                </a:extLst>
              </p14:cNvPr>
              <p14:cNvContentPartPr/>
              <p14:nvPr/>
            </p14:nvContentPartPr>
            <p14:xfrm>
              <a:off x="4810680" y="2993040"/>
              <a:ext cx="2579760" cy="3312000"/>
            </p14:xfrm>
          </p:contentPart>
        </mc:Choice>
        <mc:Fallback xmlns="">
          <p:pic>
            <p:nvPicPr>
              <p:cNvPr id="3" name="Ink 2">
                <a:extLst>
                  <a:ext uri="{FF2B5EF4-FFF2-40B4-BE49-F238E27FC236}">
                    <a16:creationId xmlns:a16="http://schemas.microsoft.com/office/drawing/2014/main" id="{E4F22FB0-E8FD-4663-AB6C-D8BEDAB94BAA}"/>
                  </a:ext>
                </a:extLst>
              </p:cNvPr>
              <p:cNvPicPr/>
              <p:nvPr/>
            </p:nvPicPr>
            <p:blipFill>
              <a:blip r:embed="rId4"/>
              <a:stretch>
                <a:fillRect/>
              </a:stretch>
            </p:blipFill>
            <p:spPr>
              <a:xfrm>
                <a:off x="4801320" y="2983680"/>
                <a:ext cx="2598480" cy="3330720"/>
              </a:xfrm>
              <a:prstGeom prst="rect">
                <a:avLst/>
              </a:prstGeom>
            </p:spPr>
          </p:pic>
        </mc:Fallback>
      </mc:AlternateContent>
    </p:spTree>
    <p:extLst>
      <p:ext uri="{BB962C8B-B14F-4D97-AF65-F5344CB8AC3E}">
        <p14:creationId xmlns:p14="http://schemas.microsoft.com/office/powerpoint/2010/main" val="156494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6565" y="5422519"/>
            <a:ext cx="11386567" cy="1754326"/>
          </a:xfrm>
          <a:prstGeom prst="rect">
            <a:avLst/>
          </a:prstGeom>
          <a:noFill/>
        </p:spPr>
        <p:txBody>
          <a:bodyPr wrap="square" rtlCol="0">
            <a:spAutoFit/>
          </a:bodyPr>
          <a:lstStyle/>
          <a:p>
            <a:pPr marL="285750" indent="-285750">
              <a:buFont typeface="Arial" panose="020B0604020202020204" pitchFamily="34" charset="0"/>
              <a:buChar char="•"/>
            </a:pPr>
            <a:r>
              <a:rPr lang="en-IN" dirty="0"/>
              <a:t>Just as HTTP server listens on to port 80 for any new web requests, similarly ,Trojans listen to various ports to make new connections with other hosts</a:t>
            </a:r>
          </a:p>
          <a:p>
            <a:pPr marL="285750" indent="-285750">
              <a:buFont typeface="Arial" panose="020B0604020202020204" pitchFamily="34" charset="0"/>
              <a:buChar char="•"/>
            </a:pPr>
            <a:r>
              <a:rPr lang="en-IN" dirty="0"/>
              <a:t>Some Trojans use more than one port as one port may be used for "listening" and the other(s) for data transfer.</a:t>
            </a:r>
          </a:p>
          <a:p>
            <a:pPr marL="285750" indent="-285750">
              <a:buFont typeface="Arial" panose="020B0604020202020204" pitchFamily="34" charset="0"/>
              <a:buChar char="•"/>
            </a:pPr>
            <a:r>
              <a:rPr lang="en-IN" b="1" dirty="0" err="1"/>
              <a:t>E.g</a:t>
            </a:r>
            <a:r>
              <a:rPr lang="en-IN" b="1" dirty="0"/>
              <a:t>, </a:t>
            </a:r>
            <a:r>
              <a:rPr lang="en-IN" dirty="0"/>
              <a:t>FTP Trojans install an FTP server on the victim's machine, which opens FTP ports. An attacker can then connect to the victim's machine using FTP port to download any files that exist on the victim's computer.</a:t>
            </a:r>
          </a:p>
          <a:p>
            <a:pPr marL="285750" indent="-285750">
              <a:buFont typeface="Arial" panose="020B0604020202020204" pitchFamily="34" charset="0"/>
              <a:buChar char="•"/>
            </a:pPr>
            <a:endParaRPr lang="en-IN" dirty="0"/>
          </a:p>
        </p:txBody>
      </p:sp>
      <p:pic>
        <p:nvPicPr>
          <p:cNvPr id="1026" name="Picture 2" descr="https://ktflash.gitbooks.io/ceh_v9/content/62_Common%20Ports%20used%20by%20Troja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05" y="719587"/>
            <a:ext cx="8160289" cy="47641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a:xfrm>
            <a:off x="9290649" y="3006875"/>
            <a:ext cx="2244306" cy="94801"/>
          </a:xfrm>
        </p:spPr>
        <p:txBody>
          <a:bodyPr>
            <a:normAutofit fontScale="90000"/>
          </a:bodyPr>
          <a:lstStyle/>
          <a:p>
            <a:r>
              <a:rPr lang="en-IN" b="1" u="sng" dirty="0">
                <a:solidFill>
                  <a:srgbClr val="C00000"/>
                </a:solidFill>
              </a:rPr>
              <a:t>Common Ports infected by Trojans</a:t>
            </a:r>
            <a:endParaRPr lang="en-IN"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E592F9C-4325-4833-A0DE-BF6CC8FF1001}"/>
                  </a:ext>
                </a:extLst>
              </p14:cNvPr>
              <p14:cNvContentPartPr/>
              <p14:nvPr/>
            </p14:nvContentPartPr>
            <p14:xfrm>
              <a:off x="3978360" y="5732280"/>
              <a:ext cx="7273440" cy="834480"/>
            </p14:xfrm>
          </p:contentPart>
        </mc:Choice>
        <mc:Fallback xmlns="">
          <p:pic>
            <p:nvPicPr>
              <p:cNvPr id="2" name="Ink 1">
                <a:extLst>
                  <a:ext uri="{FF2B5EF4-FFF2-40B4-BE49-F238E27FC236}">
                    <a16:creationId xmlns:a16="http://schemas.microsoft.com/office/drawing/2014/main" id="{5E592F9C-4325-4833-A0DE-BF6CC8FF1001}"/>
                  </a:ext>
                </a:extLst>
              </p:cNvPr>
              <p:cNvPicPr/>
              <p:nvPr/>
            </p:nvPicPr>
            <p:blipFill>
              <a:blip r:embed="rId4"/>
              <a:stretch>
                <a:fillRect/>
              </a:stretch>
            </p:blipFill>
            <p:spPr>
              <a:xfrm>
                <a:off x="3969000" y="5722920"/>
                <a:ext cx="7292160" cy="853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9F151C9-EF3D-6174-01C0-5267693A841A}"/>
                  </a:ext>
                </a:extLst>
              </p14:cNvPr>
              <p14:cNvContentPartPr/>
              <p14:nvPr/>
            </p14:nvContentPartPr>
            <p14:xfrm>
              <a:off x="115560" y="810360"/>
              <a:ext cx="470160" cy="4546440"/>
            </p14:xfrm>
          </p:contentPart>
        </mc:Choice>
        <mc:Fallback>
          <p:pic>
            <p:nvPicPr>
              <p:cNvPr id="3" name="Ink 2">
                <a:extLst>
                  <a:ext uri="{FF2B5EF4-FFF2-40B4-BE49-F238E27FC236}">
                    <a16:creationId xmlns:a16="http://schemas.microsoft.com/office/drawing/2014/main" id="{89F151C9-EF3D-6174-01C0-5267693A841A}"/>
                  </a:ext>
                </a:extLst>
              </p:cNvPr>
              <p:cNvPicPr/>
              <p:nvPr/>
            </p:nvPicPr>
            <p:blipFill>
              <a:blip r:embed="rId6"/>
              <a:stretch>
                <a:fillRect/>
              </a:stretch>
            </p:blipFill>
            <p:spPr>
              <a:xfrm>
                <a:off x="106200" y="801000"/>
                <a:ext cx="488880" cy="4565160"/>
              </a:xfrm>
              <a:prstGeom prst="rect">
                <a:avLst/>
              </a:prstGeom>
            </p:spPr>
          </p:pic>
        </mc:Fallback>
      </mc:AlternateContent>
    </p:spTree>
    <p:extLst>
      <p:ext uri="{BB962C8B-B14F-4D97-AF65-F5344CB8AC3E}">
        <p14:creationId xmlns:p14="http://schemas.microsoft.com/office/powerpoint/2010/main" val="53562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Backdoor</a:t>
            </a:r>
            <a:endParaRPr lang="en-IN" dirty="0"/>
          </a:p>
        </p:txBody>
      </p:sp>
      <p:sp>
        <p:nvSpPr>
          <p:cNvPr id="3" name="Content Placeholder 2"/>
          <p:cNvSpPr>
            <a:spLocks noGrp="1"/>
          </p:cNvSpPr>
          <p:nvPr>
            <p:ph idx="1"/>
          </p:nvPr>
        </p:nvSpPr>
        <p:spPr/>
        <p:txBody>
          <a:bodyPr>
            <a:normAutofit fontScale="70000" lnSpcReduction="20000"/>
          </a:bodyPr>
          <a:lstStyle/>
          <a:p>
            <a:r>
              <a:rPr lang="en-IN" dirty="0"/>
              <a:t>A backdoor, also known as a trapdoor, is a secret entry point into a program that allows someone that is aware of the backdoor to gain access without going through the usual security access procedures.</a:t>
            </a:r>
          </a:p>
          <a:p>
            <a:r>
              <a:rPr lang="en-IN" dirty="0"/>
              <a:t>Generally, programmers  use backdoors legitimately to debug and test programs. This usually is done when the programmer is developing an application that has an authentication procedure, or a long setup, requiring the user to enter many different values to run the application. To debug the program, the developer may wish to gain special privileges or to avoid all the necessary setup and authentication. </a:t>
            </a:r>
          </a:p>
          <a:p>
            <a:r>
              <a:rPr lang="en-IN" dirty="0"/>
              <a:t>The programmer may also want to ensure that there is a method of activating the program should something be wrong with the authentication procedure that is being built into the application. </a:t>
            </a:r>
          </a:p>
          <a:p>
            <a:r>
              <a:rPr lang="en-IN" dirty="0"/>
              <a:t>The backdoor is code that recognizes some special sequence of input or is triggered by being run from a certain user ID or by an unlikely sequence of events.</a:t>
            </a:r>
          </a:p>
          <a:p>
            <a:r>
              <a:rPr lang="en-IN" dirty="0">
                <a:solidFill>
                  <a:srgbClr val="FF0000"/>
                </a:solidFill>
              </a:rPr>
              <a:t>Backdoors become threats when unscrupulous programmers use them to gain unauthorized access.</a:t>
            </a:r>
          </a:p>
          <a:p>
            <a:r>
              <a:rPr lang="en-IN" dirty="0"/>
              <a:t>It is difficult to implement security controls for backdoors</a:t>
            </a:r>
          </a:p>
        </p:txBody>
      </p:sp>
    </p:spTree>
    <p:extLst>
      <p:ext uri="{BB962C8B-B14F-4D97-AF65-F5344CB8AC3E}">
        <p14:creationId xmlns:p14="http://schemas.microsoft.com/office/powerpoint/2010/main" val="4031048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45479" y="635776"/>
            <a:ext cx="7860498" cy="4088786"/>
          </a:xfrm>
          <a:prstGeom prst="rect">
            <a:avLst/>
          </a:prstGeom>
        </p:spPr>
      </p:pic>
      <p:pic>
        <p:nvPicPr>
          <p:cNvPr id="7" name="Picture 6"/>
          <p:cNvPicPr>
            <a:picLocks noChangeAspect="1"/>
          </p:cNvPicPr>
          <p:nvPr/>
        </p:nvPicPr>
        <p:blipFill>
          <a:blip r:embed="rId3"/>
          <a:stretch>
            <a:fillRect/>
          </a:stretch>
        </p:blipFill>
        <p:spPr>
          <a:xfrm>
            <a:off x="1145479" y="4848697"/>
            <a:ext cx="8129677" cy="1258805"/>
          </a:xfrm>
          <a:prstGeom prst="rect">
            <a:avLst/>
          </a:prstGeom>
        </p:spPr>
      </p:pic>
    </p:spTree>
    <p:extLst>
      <p:ext uri="{BB962C8B-B14F-4D97-AF65-F5344CB8AC3E}">
        <p14:creationId xmlns:p14="http://schemas.microsoft.com/office/powerpoint/2010/main" val="1700577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How to infect system using Trojans</a:t>
            </a:r>
            <a:endParaRPr lang="en-IN" dirty="0"/>
          </a:p>
        </p:txBody>
      </p:sp>
      <p:sp>
        <p:nvSpPr>
          <p:cNvPr id="3" name="Content Placeholder 2"/>
          <p:cNvSpPr>
            <a:spLocks noGrp="1"/>
          </p:cNvSpPr>
          <p:nvPr>
            <p:ph idx="1"/>
          </p:nvPr>
        </p:nvSpPr>
        <p:spPr/>
        <p:txBody>
          <a:bodyPr/>
          <a:lstStyle/>
          <a:p>
            <a:r>
              <a:rPr lang="en-IN" dirty="0"/>
              <a:t>An interesting example of a modern dropper is </a:t>
            </a:r>
            <a:r>
              <a:rPr lang="en-IN" dirty="0" err="1"/>
              <a:t>OnionDuke</a:t>
            </a:r>
            <a:r>
              <a:rPr lang="en-IN" dirty="0"/>
              <a:t> (discovered in 2014), carried by infected Tor nodes. It is a wrapper over legitimate software. When a user downloads software via an infected Tor proxy, </a:t>
            </a:r>
            <a:r>
              <a:rPr lang="en-IN" dirty="0" err="1"/>
              <a:t>OnionDuke</a:t>
            </a:r>
            <a:r>
              <a:rPr lang="en-IN" dirty="0"/>
              <a:t> packs the original file and adds a malicious stub to it. When the downloaded file is run, the stub first downloads malware and installs it on a computer, and then unpacks the legitimate file and removes itself in order to be unnoticed.</a:t>
            </a:r>
          </a:p>
        </p:txBody>
      </p:sp>
      <p:sp>
        <p:nvSpPr>
          <p:cNvPr id="5" name="Rectangle 4"/>
          <p:cNvSpPr/>
          <p:nvPr/>
        </p:nvSpPr>
        <p:spPr>
          <a:xfrm>
            <a:off x="1383102" y="4916905"/>
            <a:ext cx="6096000" cy="923330"/>
          </a:xfrm>
          <a:prstGeom prst="rect">
            <a:avLst/>
          </a:prstGeom>
        </p:spPr>
        <p:txBody>
          <a:bodyPr>
            <a:spAutoFit/>
          </a:bodyPr>
          <a:lstStyle/>
          <a:p>
            <a:r>
              <a:rPr lang="en-IN" dirty="0"/>
              <a:t>Example of a Dropper:</a:t>
            </a:r>
          </a:p>
          <a:p>
            <a:r>
              <a:rPr lang="en-IN" dirty="0"/>
              <a:t>Installation path: c:\windows\system32\svchosts.exe</a:t>
            </a:r>
          </a:p>
          <a:p>
            <a:r>
              <a:rPr lang="en-IN" dirty="0" err="1"/>
              <a:t>Autostart</a:t>
            </a:r>
            <a:r>
              <a:rPr lang="en-IN" dirty="0"/>
              <a:t>: HKLM\Software\Mic...\run\Iexplorer.exe</a:t>
            </a:r>
          </a:p>
        </p:txBody>
      </p:sp>
    </p:spTree>
    <p:extLst>
      <p:ext uri="{BB962C8B-B14F-4D97-AF65-F5344CB8AC3E}">
        <p14:creationId xmlns:p14="http://schemas.microsoft.com/office/powerpoint/2010/main" val="131093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 Wrappers</a:t>
            </a:r>
            <a:endParaRPr lang="en-IN" dirty="0"/>
          </a:p>
        </p:txBody>
      </p:sp>
      <p:sp>
        <p:nvSpPr>
          <p:cNvPr id="3" name="Content Placeholder 2"/>
          <p:cNvSpPr>
            <a:spLocks noGrp="1"/>
          </p:cNvSpPr>
          <p:nvPr>
            <p:ph idx="1"/>
          </p:nvPr>
        </p:nvSpPr>
        <p:spPr>
          <a:xfrm>
            <a:off x="838200" y="1825625"/>
            <a:ext cx="4518804" cy="4351338"/>
          </a:xfrm>
        </p:spPr>
        <p:txBody>
          <a:bodyPr>
            <a:normAutofit fontScale="77500" lnSpcReduction="20000"/>
          </a:bodyPr>
          <a:lstStyle/>
          <a:p>
            <a:r>
              <a:rPr lang="en-IN" dirty="0"/>
              <a:t>Behind the original program, a Trojan has 3 parts:</a:t>
            </a:r>
          </a:p>
          <a:p>
            <a:r>
              <a:rPr lang="en-IN" b="1" dirty="0"/>
              <a:t>Dropper:</a:t>
            </a:r>
            <a:r>
              <a:rPr lang="en-IN" dirty="0"/>
              <a:t> This is the code which installs malicious code into the target.</a:t>
            </a:r>
          </a:p>
          <a:p>
            <a:r>
              <a:rPr lang="en-IN" b="1" dirty="0"/>
              <a:t>Malicious code:</a:t>
            </a:r>
            <a:r>
              <a:rPr lang="en-IN" dirty="0"/>
              <a:t> This is the code which exploits the system and gives the attacker control over the target.</a:t>
            </a:r>
          </a:p>
          <a:p>
            <a:r>
              <a:rPr lang="en-IN" b="1" dirty="0"/>
              <a:t>Wrapper:</a:t>
            </a:r>
            <a:r>
              <a:rPr lang="en-IN" dirty="0"/>
              <a:t> Wrapper wraps dropper, malicious code, genuine code into one exe package.</a:t>
            </a:r>
          </a:p>
          <a:p>
            <a:r>
              <a:rPr lang="en-IN" dirty="0"/>
              <a:t>When victims try to download an infected file, dropper installs the malicious code first and then the genuine program.</a:t>
            </a:r>
          </a:p>
          <a:p>
            <a:endParaRPr lang="en-IN" dirty="0"/>
          </a:p>
        </p:txBody>
      </p:sp>
      <p:pic>
        <p:nvPicPr>
          <p:cNvPr id="4" name="Picture 3"/>
          <p:cNvPicPr>
            <a:picLocks noChangeAspect="1"/>
          </p:cNvPicPr>
          <p:nvPr/>
        </p:nvPicPr>
        <p:blipFill>
          <a:blip r:embed="rId2"/>
          <a:stretch>
            <a:fillRect/>
          </a:stretch>
        </p:blipFill>
        <p:spPr>
          <a:xfrm>
            <a:off x="5581642" y="1690688"/>
            <a:ext cx="6411175" cy="4453956"/>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47A6B377-00CE-4B2B-B4EC-D57F4C7D31A5}"/>
                  </a:ext>
                </a:extLst>
              </p14:cNvPr>
              <p14:cNvContentPartPr/>
              <p14:nvPr/>
            </p14:nvContentPartPr>
            <p14:xfrm>
              <a:off x="588600" y="2443320"/>
              <a:ext cx="11332080" cy="2498760"/>
            </p14:xfrm>
          </p:contentPart>
        </mc:Choice>
        <mc:Fallback xmlns="">
          <p:pic>
            <p:nvPicPr>
              <p:cNvPr id="5" name="Ink 4">
                <a:extLst>
                  <a:ext uri="{FF2B5EF4-FFF2-40B4-BE49-F238E27FC236}">
                    <a16:creationId xmlns:a16="http://schemas.microsoft.com/office/drawing/2014/main" id="{47A6B377-00CE-4B2B-B4EC-D57F4C7D31A5}"/>
                  </a:ext>
                </a:extLst>
              </p:cNvPr>
              <p:cNvPicPr/>
              <p:nvPr/>
            </p:nvPicPr>
            <p:blipFill>
              <a:blip r:embed="rId4"/>
              <a:stretch>
                <a:fillRect/>
              </a:stretch>
            </p:blipFill>
            <p:spPr>
              <a:xfrm>
                <a:off x="579240" y="2433960"/>
                <a:ext cx="11350800" cy="25174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C2449A3-FB3E-4A16-6F5E-F38875E2969E}"/>
                  </a:ext>
                </a:extLst>
              </p14:cNvPr>
              <p14:cNvContentPartPr/>
              <p14:nvPr/>
            </p14:nvContentPartPr>
            <p14:xfrm>
              <a:off x="234360" y="2188440"/>
              <a:ext cx="4891680" cy="3292920"/>
            </p14:xfrm>
          </p:contentPart>
        </mc:Choice>
        <mc:Fallback>
          <p:pic>
            <p:nvPicPr>
              <p:cNvPr id="6" name="Ink 5">
                <a:extLst>
                  <a:ext uri="{FF2B5EF4-FFF2-40B4-BE49-F238E27FC236}">
                    <a16:creationId xmlns:a16="http://schemas.microsoft.com/office/drawing/2014/main" id="{3C2449A3-FB3E-4A16-6F5E-F38875E2969E}"/>
                  </a:ext>
                </a:extLst>
              </p:cNvPr>
              <p:cNvPicPr/>
              <p:nvPr/>
            </p:nvPicPr>
            <p:blipFill>
              <a:blip r:embed="rId6"/>
              <a:stretch>
                <a:fillRect/>
              </a:stretch>
            </p:blipFill>
            <p:spPr>
              <a:xfrm>
                <a:off x="225000" y="2179080"/>
                <a:ext cx="4910400" cy="331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964544E6-B378-F567-AAC4-C86783418047}"/>
                  </a:ext>
                </a:extLst>
              </p14:cNvPr>
              <p14:cNvContentPartPr/>
              <p14:nvPr/>
            </p14:nvContentPartPr>
            <p14:xfrm>
              <a:off x="9167040" y="2415960"/>
              <a:ext cx="2738160" cy="3282840"/>
            </p14:xfrm>
          </p:contentPart>
        </mc:Choice>
        <mc:Fallback>
          <p:pic>
            <p:nvPicPr>
              <p:cNvPr id="7" name="Ink 6">
                <a:extLst>
                  <a:ext uri="{FF2B5EF4-FFF2-40B4-BE49-F238E27FC236}">
                    <a16:creationId xmlns:a16="http://schemas.microsoft.com/office/drawing/2014/main" id="{964544E6-B378-F567-AAC4-C86783418047}"/>
                  </a:ext>
                </a:extLst>
              </p:cNvPr>
              <p:cNvPicPr/>
              <p:nvPr/>
            </p:nvPicPr>
            <p:blipFill>
              <a:blip r:embed="rId8"/>
              <a:stretch>
                <a:fillRect/>
              </a:stretch>
            </p:blipFill>
            <p:spPr>
              <a:xfrm>
                <a:off x="9157680" y="2406600"/>
                <a:ext cx="2756880" cy="3301560"/>
              </a:xfrm>
              <a:prstGeom prst="rect">
                <a:avLst/>
              </a:prstGeom>
            </p:spPr>
          </p:pic>
        </mc:Fallback>
      </mc:AlternateContent>
    </p:spTree>
    <p:extLst>
      <p:ext uri="{BB962C8B-B14F-4D97-AF65-F5344CB8AC3E}">
        <p14:creationId xmlns:p14="http://schemas.microsoft.com/office/powerpoint/2010/main" val="350940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 Structure </a:t>
            </a:r>
            <a:endParaRPr lang="en-IN" dirty="0"/>
          </a:p>
        </p:txBody>
      </p:sp>
      <p:sp>
        <p:nvSpPr>
          <p:cNvPr id="3" name="Content Placeholder 2"/>
          <p:cNvSpPr>
            <a:spLocks noGrp="1"/>
          </p:cNvSpPr>
          <p:nvPr>
            <p:ph idx="1"/>
          </p:nvPr>
        </p:nvSpPr>
        <p:spPr/>
        <p:txBody>
          <a:bodyPr>
            <a:normAutofit/>
          </a:bodyPr>
          <a:lstStyle/>
          <a:p>
            <a:pPr marL="0" indent="0">
              <a:buNone/>
            </a:pPr>
            <a:r>
              <a:rPr lang="en-IN" dirty="0">
                <a:solidFill>
                  <a:srgbClr val="FF0000"/>
                </a:solidFill>
              </a:rPr>
              <a:t>Dropper:</a:t>
            </a:r>
          </a:p>
          <a:p>
            <a:r>
              <a:rPr lang="en-IN" dirty="0"/>
              <a:t>Installation path: c:\windows\system32\svchosts.exe</a:t>
            </a:r>
          </a:p>
          <a:p>
            <a:r>
              <a:rPr lang="en-IN" dirty="0" err="1"/>
              <a:t>Autostart</a:t>
            </a:r>
            <a:r>
              <a:rPr lang="en-IN" dirty="0"/>
              <a:t>: HKLM\Software\Mic...\run\Iexplorer.exe</a:t>
            </a:r>
          </a:p>
          <a:p>
            <a:pPr marL="0" indent="0">
              <a:buNone/>
            </a:pPr>
            <a:r>
              <a:rPr lang="en-IN" dirty="0">
                <a:solidFill>
                  <a:srgbClr val="FF0000"/>
                </a:solidFill>
              </a:rPr>
              <a:t>Malicious code:</a:t>
            </a:r>
          </a:p>
          <a:p>
            <a:r>
              <a:rPr lang="en-IN" dirty="0"/>
              <a:t>Password cracker</a:t>
            </a:r>
          </a:p>
          <a:p>
            <a:pPr marL="0" indent="0">
              <a:buNone/>
            </a:pPr>
            <a:r>
              <a:rPr lang="en-IN" dirty="0">
                <a:solidFill>
                  <a:srgbClr val="FF0000"/>
                </a:solidFill>
              </a:rPr>
              <a:t>A genuine application:</a:t>
            </a:r>
          </a:p>
          <a:p>
            <a:r>
              <a:rPr lang="en-IN" dirty="0"/>
              <a:t>File name: chess.exe</a:t>
            </a:r>
          </a:p>
          <a:p>
            <a:r>
              <a:rPr lang="en-IN" dirty="0"/>
              <a:t>Wrapper data: Executable file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7669710-8B62-403F-95EB-926B4522009E}"/>
                  </a:ext>
                </a:extLst>
              </p14:cNvPr>
              <p14:cNvContentPartPr/>
              <p14:nvPr/>
            </p14:nvContentPartPr>
            <p14:xfrm>
              <a:off x="387360" y="1960560"/>
              <a:ext cx="7875000" cy="3468600"/>
            </p14:xfrm>
          </p:contentPart>
        </mc:Choice>
        <mc:Fallback xmlns="">
          <p:pic>
            <p:nvPicPr>
              <p:cNvPr id="4" name="Ink 3">
                <a:extLst>
                  <a:ext uri="{FF2B5EF4-FFF2-40B4-BE49-F238E27FC236}">
                    <a16:creationId xmlns:a16="http://schemas.microsoft.com/office/drawing/2014/main" id="{E7669710-8B62-403F-95EB-926B4522009E}"/>
                  </a:ext>
                </a:extLst>
              </p:cNvPr>
              <p:cNvPicPr/>
              <p:nvPr/>
            </p:nvPicPr>
            <p:blipFill>
              <a:blip r:embed="rId3"/>
              <a:stretch>
                <a:fillRect/>
              </a:stretch>
            </p:blipFill>
            <p:spPr>
              <a:xfrm>
                <a:off x="378000" y="1951200"/>
                <a:ext cx="7893720" cy="348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6F074A9-013C-7877-6099-8A9A3DC073FC}"/>
                  </a:ext>
                </a:extLst>
              </p14:cNvPr>
              <p14:cNvContentPartPr/>
              <p14:nvPr/>
            </p14:nvContentPartPr>
            <p14:xfrm>
              <a:off x="474840" y="2084400"/>
              <a:ext cx="8926560" cy="1570320"/>
            </p14:xfrm>
          </p:contentPart>
        </mc:Choice>
        <mc:Fallback>
          <p:pic>
            <p:nvPicPr>
              <p:cNvPr id="5" name="Ink 4">
                <a:extLst>
                  <a:ext uri="{FF2B5EF4-FFF2-40B4-BE49-F238E27FC236}">
                    <a16:creationId xmlns:a16="http://schemas.microsoft.com/office/drawing/2014/main" id="{A6F074A9-013C-7877-6099-8A9A3DC073FC}"/>
                  </a:ext>
                </a:extLst>
              </p:cNvPr>
              <p:cNvPicPr/>
              <p:nvPr/>
            </p:nvPicPr>
            <p:blipFill>
              <a:blip r:embed="rId5"/>
              <a:stretch>
                <a:fillRect/>
              </a:stretch>
            </p:blipFill>
            <p:spPr>
              <a:xfrm>
                <a:off x="465480" y="2075040"/>
                <a:ext cx="8945280" cy="15890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1FB7CC9-843D-0C71-687F-F3B01FDD263D}"/>
                  </a:ext>
                </a:extLst>
              </p14:cNvPr>
              <p14:cNvContentPartPr/>
              <p14:nvPr/>
            </p14:nvContentPartPr>
            <p14:xfrm>
              <a:off x="3318480" y="2196000"/>
              <a:ext cx="8873280" cy="3798720"/>
            </p14:xfrm>
          </p:contentPart>
        </mc:Choice>
        <mc:Fallback>
          <p:pic>
            <p:nvPicPr>
              <p:cNvPr id="6" name="Ink 5">
                <a:extLst>
                  <a:ext uri="{FF2B5EF4-FFF2-40B4-BE49-F238E27FC236}">
                    <a16:creationId xmlns:a16="http://schemas.microsoft.com/office/drawing/2014/main" id="{D1FB7CC9-843D-0C71-687F-F3B01FDD263D}"/>
                  </a:ext>
                </a:extLst>
              </p:cNvPr>
              <p:cNvPicPr/>
              <p:nvPr/>
            </p:nvPicPr>
            <p:blipFill>
              <a:blip r:embed="rId7"/>
              <a:stretch>
                <a:fillRect/>
              </a:stretch>
            </p:blipFill>
            <p:spPr>
              <a:xfrm>
                <a:off x="3309120" y="2186640"/>
                <a:ext cx="8892000" cy="3817440"/>
              </a:xfrm>
              <a:prstGeom prst="rect">
                <a:avLst/>
              </a:prstGeom>
            </p:spPr>
          </p:pic>
        </mc:Fallback>
      </mc:AlternateContent>
    </p:spTree>
    <p:extLst>
      <p:ext uri="{BB962C8B-B14F-4D97-AF65-F5344CB8AC3E}">
        <p14:creationId xmlns:p14="http://schemas.microsoft.com/office/powerpoint/2010/main" val="3840134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Trojan</a:t>
            </a:r>
            <a:endParaRPr lang="en-IN" dirty="0"/>
          </a:p>
        </p:txBody>
      </p:sp>
      <p:sp>
        <p:nvSpPr>
          <p:cNvPr id="3" name="Content Placeholder 2"/>
          <p:cNvSpPr>
            <a:spLocks noGrp="1"/>
          </p:cNvSpPr>
          <p:nvPr>
            <p:ph idx="1"/>
          </p:nvPr>
        </p:nvSpPr>
        <p:spPr>
          <a:xfrm>
            <a:off x="838200" y="1825625"/>
            <a:ext cx="2646872" cy="4351338"/>
          </a:xfrm>
        </p:spPr>
        <p:txBody>
          <a:bodyPr>
            <a:normAutofit fontScale="62500" lnSpcReduction="20000"/>
          </a:bodyPr>
          <a:lstStyle/>
          <a:p>
            <a:r>
              <a:rPr lang="en-IN" dirty="0"/>
              <a:t>HTTP Trojan</a:t>
            </a:r>
          </a:p>
          <a:p>
            <a:r>
              <a:rPr lang="en-IN" dirty="0"/>
              <a:t>HTTPS Trojan</a:t>
            </a:r>
          </a:p>
          <a:p>
            <a:r>
              <a:rPr lang="en-IN" dirty="0"/>
              <a:t>ICMP Trojan</a:t>
            </a:r>
          </a:p>
          <a:p>
            <a:r>
              <a:rPr lang="en-IN" dirty="0"/>
              <a:t>FTP Trojan</a:t>
            </a:r>
          </a:p>
          <a:p>
            <a:r>
              <a:rPr lang="en-IN" dirty="0"/>
              <a:t>Data Hiding Trojan</a:t>
            </a:r>
          </a:p>
          <a:p>
            <a:r>
              <a:rPr lang="en-IN" dirty="0"/>
              <a:t>Destructive Trojan</a:t>
            </a:r>
          </a:p>
          <a:p>
            <a:r>
              <a:rPr lang="en-IN" dirty="0"/>
              <a:t>Botnet Trojan</a:t>
            </a:r>
          </a:p>
          <a:p>
            <a:r>
              <a:rPr lang="en-IN" dirty="0"/>
              <a:t>Proxy Server Trojan</a:t>
            </a:r>
          </a:p>
          <a:p>
            <a:r>
              <a:rPr lang="en-IN" dirty="0"/>
              <a:t>Remote Access Trojan</a:t>
            </a:r>
          </a:p>
          <a:p>
            <a:r>
              <a:rPr lang="en-IN" dirty="0"/>
              <a:t>Defacement Trojan</a:t>
            </a:r>
          </a:p>
          <a:p>
            <a:r>
              <a:rPr lang="en-IN" dirty="0"/>
              <a:t>E-banking Trojan</a:t>
            </a:r>
          </a:p>
          <a:p>
            <a:r>
              <a:rPr lang="en-IN" dirty="0"/>
              <a:t>Covert Channel Trojan</a:t>
            </a:r>
          </a:p>
          <a:p>
            <a:pPr marL="0" indent="0">
              <a:buNone/>
            </a:pPr>
            <a:endParaRPr lang="en-IN" dirty="0"/>
          </a:p>
        </p:txBody>
      </p:sp>
      <p:pic>
        <p:nvPicPr>
          <p:cNvPr id="4" name="Picture 3"/>
          <p:cNvPicPr>
            <a:picLocks noChangeAspect="1"/>
          </p:cNvPicPr>
          <p:nvPr/>
        </p:nvPicPr>
        <p:blipFill>
          <a:blip r:embed="rId2"/>
          <a:stretch>
            <a:fillRect/>
          </a:stretch>
        </p:blipFill>
        <p:spPr>
          <a:xfrm>
            <a:off x="7238399" y="24837"/>
            <a:ext cx="4953601" cy="2882134"/>
          </a:xfrm>
          <a:prstGeom prst="rect">
            <a:avLst/>
          </a:prstGeom>
        </p:spPr>
      </p:pic>
      <p:pic>
        <p:nvPicPr>
          <p:cNvPr id="5" name="Picture 4"/>
          <p:cNvPicPr>
            <a:picLocks noChangeAspect="1"/>
          </p:cNvPicPr>
          <p:nvPr/>
        </p:nvPicPr>
        <p:blipFill>
          <a:blip r:embed="rId3"/>
          <a:stretch>
            <a:fillRect/>
          </a:stretch>
        </p:blipFill>
        <p:spPr>
          <a:xfrm>
            <a:off x="3645394" y="2267979"/>
            <a:ext cx="5160001" cy="2862834"/>
          </a:xfrm>
          <a:prstGeom prst="rect">
            <a:avLst/>
          </a:prstGeom>
        </p:spPr>
      </p:pic>
      <p:pic>
        <p:nvPicPr>
          <p:cNvPr id="6" name="Picture 5"/>
          <p:cNvPicPr>
            <a:picLocks noChangeAspect="1"/>
          </p:cNvPicPr>
          <p:nvPr/>
        </p:nvPicPr>
        <p:blipFill>
          <a:blip r:embed="rId4"/>
          <a:stretch>
            <a:fillRect/>
          </a:stretch>
        </p:blipFill>
        <p:spPr>
          <a:xfrm>
            <a:off x="6950410" y="3834333"/>
            <a:ext cx="5211601" cy="3023667"/>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129E3AB9-B077-7A2F-7C36-261FFBD563B2}"/>
                  </a:ext>
                </a:extLst>
              </p14:cNvPr>
              <p14:cNvContentPartPr/>
              <p14:nvPr/>
            </p14:nvContentPartPr>
            <p14:xfrm>
              <a:off x="556920" y="1550520"/>
              <a:ext cx="1238760" cy="4882320"/>
            </p14:xfrm>
          </p:contentPart>
        </mc:Choice>
        <mc:Fallback>
          <p:pic>
            <p:nvPicPr>
              <p:cNvPr id="7" name="Ink 6">
                <a:extLst>
                  <a:ext uri="{FF2B5EF4-FFF2-40B4-BE49-F238E27FC236}">
                    <a16:creationId xmlns:a16="http://schemas.microsoft.com/office/drawing/2014/main" id="{129E3AB9-B077-7A2F-7C36-261FFBD563B2}"/>
                  </a:ext>
                </a:extLst>
              </p:cNvPr>
              <p:cNvPicPr/>
              <p:nvPr/>
            </p:nvPicPr>
            <p:blipFill>
              <a:blip r:embed="rId6"/>
              <a:stretch>
                <a:fillRect/>
              </a:stretch>
            </p:blipFill>
            <p:spPr>
              <a:xfrm>
                <a:off x="547560" y="1541160"/>
                <a:ext cx="1257480" cy="4901040"/>
              </a:xfrm>
              <a:prstGeom prst="rect">
                <a:avLst/>
              </a:prstGeom>
            </p:spPr>
          </p:pic>
        </mc:Fallback>
      </mc:AlternateContent>
    </p:spTree>
    <p:extLst>
      <p:ext uri="{BB962C8B-B14F-4D97-AF65-F5344CB8AC3E}">
        <p14:creationId xmlns:p14="http://schemas.microsoft.com/office/powerpoint/2010/main" val="4102928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77" y="189082"/>
            <a:ext cx="10515600" cy="1325563"/>
          </a:xfrm>
        </p:spPr>
        <p:txBody>
          <a:bodyPr/>
          <a:lstStyle/>
          <a:p>
            <a:r>
              <a:rPr lang="en-IN" b="1" u="sng" dirty="0">
                <a:solidFill>
                  <a:srgbClr val="C00000"/>
                </a:solidFill>
              </a:rPr>
              <a:t>Trojan Countermeasures</a:t>
            </a:r>
            <a:endParaRPr lang="en-IN" dirty="0"/>
          </a:p>
        </p:txBody>
      </p:sp>
      <p:pic>
        <p:nvPicPr>
          <p:cNvPr id="4" name="Picture 3"/>
          <p:cNvPicPr>
            <a:picLocks noChangeAspect="1"/>
          </p:cNvPicPr>
          <p:nvPr/>
        </p:nvPicPr>
        <p:blipFill>
          <a:blip r:embed="rId2"/>
          <a:stretch>
            <a:fillRect/>
          </a:stretch>
        </p:blipFill>
        <p:spPr>
          <a:xfrm>
            <a:off x="2317165" y="1514645"/>
            <a:ext cx="6680186" cy="461714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B958E57-2DEE-377B-55AB-143E089646B4}"/>
                  </a:ext>
                </a:extLst>
              </p14:cNvPr>
              <p14:cNvContentPartPr/>
              <p14:nvPr/>
            </p14:nvContentPartPr>
            <p14:xfrm>
              <a:off x="4554360" y="3855240"/>
              <a:ext cx="3755520" cy="2009520"/>
            </p14:xfrm>
          </p:contentPart>
        </mc:Choice>
        <mc:Fallback>
          <p:pic>
            <p:nvPicPr>
              <p:cNvPr id="3" name="Ink 2">
                <a:extLst>
                  <a:ext uri="{FF2B5EF4-FFF2-40B4-BE49-F238E27FC236}">
                    <a16:creationId xmlns:a16="http://schemas.microsoft.com/office/drawing/2014/main" id="{BB958E57-2DEE-377B-55AB-143E089646B4}"/>
                  </a:ext>
                </a:extLst>
              </p:cNvPr>
              <p:cNvPicPr/>
              <p:nvPr/>
            </p:nvPicPr>
            <p:blipFill>
              <a:blip r:embed="rId4"/>
              <a:stretch>
                <a:fillRect/>
              </a:stretch>
            </p:blipFill>
            <p:spPr>
              <a:xfrm>
                <a:off x="4545000" y="3845880"/>
                <a:ext cx="3774240" cy="2028240"/>
              </a:xfrm>
              <a:prstGeom prst="rect">
                <a:avLst/>
              </a:prstGeom>
            </p:spPr>
          </p:pic>
        </mc:Fallback>
      </mc:AlternateContent>
    </p:spTree>
    <p:extLst>
      <p:ext uri="{BB962C8B-B14F-4D97-AF65-F5344CB8AC3E}">
        <p14:creationId xmlns:p14="http://schemas.microsoft.com/office/powerpoint/2010/main" val="429394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 Countermeasures</a:t>
            </a:r>
            <a:endParaRPr lang="en-IN" dirty="0"/>
          </a:p>
        </p:txBody>
      </p:sp>
      <p:pic>
        <p:nvPicPr>
          <p:cNvPr id="4" name="Picture 3"/>
          <p:cNvPicPr>
            <a:picLocks noChangeAspect="1"/>
          </p:cNvPicPr>
          <p:nvPr/>
        </p:nvPicPr>
        <p:blipFill>
          <a:blip r:embed="rId2"/>
          <a:stretch>
            <a:fillRect/>
          </a:stretch>
        </p:blipFill>
        <p:spPr>
          <a:xfrm>
            <a:off x="2144479" y="1690688"/>
            <a:ext cx="7051280" cy="497014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5B9F44E-3FC8-D6AA-57CC-86CB57A2AE56}"/>
                  </a:ext>
                </a:extLst>
              </p14:cNvPr>
              <p14:cNvContentPartPr/>
              <p14:nvPr/>
            </p14:nvContentPartPr>
            <p14:xfrm>
              <a:off x="8606160" y="2729520"/>
              <a:ext cx="773280" cy="3474720"/>
            </p14:xfrm>
          </p:contentPart>
        </mc:Choice>
        <mc:Fallback>
          <p:pic>
            <p:nvPicPr>
              <p:cNvPr id="3" name="Ink 2">
                <a:extLst>
                  <a:ext uri="{FF2B5EF4-FFF2-40B4-BE49-F238E27FC236}">
                    <a16:creationId xmlns:a16="http://schemas.microsoft.com/office/drawing/2014/main" id="{D5B9F44E-3FC8-D6AA-57CC-86CB57A2AE56}"/>
                  </a:ext>
                </a:extLst>
              </p:cNvPr>
              <p:cNvPicPr/>
              <p:nvPr/>
            </p:nvPicPr>
            <p:blipFill>
              <a:blip r:embed="rId4"/>
              <a:stretch>
                <a:fillRect/>
              </a:stretch>
            </p:blipFill>
            <p:spPr>
              <a:xfrm>
                <a:off x="8596800" y="2720160"/>
                <a:ext cx="792000" cy="3493440"/>
              </a:xfrm>
              <a:prstGeom prst="rect">
                <a:avLst/>
              </a:prstGeom>
            </p:spPr>
          </p:pic>
        </mc:Fallback>
      </mc:AlternateContent>
    </p:spTree>
    <p:extLst>
      <p:ext uri="{BB962C8B-B14F-4D97-AF65-F5344CB8AC3E}">
        <p14:creationId xmlns:p14="http://schemas.microsoft.com/office/powerpoint/2010/main" val="3795446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 Countermeasures</a:t>
            </a:r>
            <a:endParaRPr lang="en-IN" dirty="0"/>
          </a:p>
        </p:txBody>
      </p:sp>
      <p:pic>
        <p:nvPicPr>
          <p:cNvPr id="4" name="Picture 3"/>
          <p:cNvPicPr>
            <a:picLocks noChangeAspect="1"/>
          </p:cNvPicPr>
          <p:nvPr/>
        </p:nvPicPr>
        <p:blipFill>
          <a:blip r:embed="rId2"/>
          <a:stretch>
            <a:fillRect/>
          </a:stretch>
        </p:blipFill>
        <p:spPr>
          <a:xfrm>
            <a:off x="1068792" y="2111624"/>
            <a:ext cx="9222521" cy="420462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DBDBA125-8970-1872-AD9E-BC63D5340347}"/>
                  </a:ext>
                </a:extLst>
              </p14:cNvPr>
              <p14:cNvContentPartPr/>
              <p14:nvPr/>
            </p14:nvContentPartPr>
            <p14:xfrm>
              <a:off x="6467400" y="3051000"/>
              <a:ext cx="3458160" cy="2851560"/>
            </p14:xfrm>
          </p:contentPart>
        </mc:Choice>
        <mc:Fallback>
          <p:pic>
            <p:nvPicPr>
              <p:cNvPr id="3" name="Ink 2">
                <a:extLst>
                  <a:ext uri="{FF2B5EF4-FFF2-40B4-BE49-F238E27FC236}">
                    <a16:creationId xmlns:a16="http://schemas.microsoft.com/office/drawing/2014/main" id="{DBDBA125-8970-1872-AD9E-BC63D5340347}"/>
                  </a:ext>
                </a:extLst>
              </p:cNvPr>
              <p:cNvPicPr/>
              <p:nvPr/>
            </p:nvPicPr>
            <p:blipFill>
              <a:blip r:embed="rId4"/>
              <a:stretch>
                <a:fillRect/>
              </a:stretch>
            </p:blipFill>
            <p:spPr>
              <a:xfrm>
                <a:off x="6458040" y="3041640"/>
                <a:ext cx="3476880" cy="2870280"/>
              </a:xfrm>
              <a:prstGeom prst="rect">
                <a:avLst/>
              </a:prstGeom>
            </p:spPr>
          </p:pic>
        </mc:Fallback>
      </mc:AlternateContent>
    </p:spTree>
    <p:extLst>
      <p:ext uri="{BB962C8B-B14F-4D97-AF65-F5344CB8AC3E}">
        <p14:creationId xmlns:p14="http://schemas.microsoft.com/office/powerpoint/2010/main" val="38060783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Anti Trojan Software</a:t>
            </a:r>
            <a:endParaRPr lang="en-IN" dirty="0"/>
          </a:p>
        </p:txBody>
      </p:sp>
      <p:pic>
        <p:nvPicPr>
          <p:cNvPr id="6" name="Picture 5"/>
          <p:cNvPicPr>
            <a:picLocks noChangeAspect="1"/>
          </p:cNvPicPr>
          <p:nvPr/>
        </p:nvPicPr>
        <p:blipFill>
          <a:blip r:embed="rId2"/>
          <a:stretch>
            <a:fillRect/>
          </a:stretch>
        </p:blipFill>
        <p:spPr>
          <a:xfrm>
            <a:off x="6760189" y="-43132"/>
            <a:ext cx="5134201" cy="2418934"/>
          </a:xfrm>
          <a:prstGeom prst="rect">
            <a:avLst/>
          </a:prstGeom>
        </p:spPr>
      </p:pic>
      <p:pic>
        <p:nvPicPr>
          <p:cNvPr id="7" name="Picture 6"/>
          <p:cNvPicPr>
            <a:picLocks noChangeAspect="1"/>
          </p:cNvPicPr>
          <p:nvPr/>
        </p:nvPicPr>
        <p:blipFill>
          <a:blip r:embed="rId3"/>
          <a:stretch>
            <a:fillRect/>
          </a:stretch>
        </p:blipFill>
        <p:spPr>
          <a:xfrm>
            <a:off x="838201" y="2372912"/>
            <a:ext cx="6269966" cy="3708482"/>
          </a:xfrm>
          <a:prstGeom prst="rect">
            <a:avLst/>
          </a:prstGeom>
        </p:spPr>
      </p:pic>
      <p:pic>
        <p:nvPicPr>
          <p:cNvPr id="8" name="Picture 7"/>
          <p:cNvPicPr>
            <a:picLocks noChangeAspect="1"/>
          </p:cNvPicPr>
          <p:nvPr/>
        </p:nvPicPr>
        <p:blipFill>
          <a:blip r:embed="rId4"/>
          <a:stretch>
            <a:fillRect/>
          </a:stretch>
        </p:blipFill>
        <p:spPr>
          <a:xfrm>
            <a:off x="838200" y="6081394"/>
            <a:ext cx="6269401" cy="8299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8045F1D-1292-4CD5-9BDB-ECA2609A2316}"/>
                  </a:ext>
                </a:extLst>
              </p14:cNvPr>
              <p14:cNvContentPartPr/>
              <p14:nvPr/>
            </p14:nvContentPartPr>
            <p14:xfrm>
              <a:off x="955080" y="3772440"/>
              <a:ext cx="4997160" cy="2948400"/>
            </p14:xfrm>
          </p:contentPart>
        </mc:Choice>
        <mc:Fallback xmlns="">
          <p:pic>
            <p:nvPicPr>
              <p:cNvPr id="3" name="Ink 2">
                <a:extLst>
                  <a:ext uri="{FF2B5EF4-FFF2-40B4-BE49-F238E27FC236}">
                    <a16:creationId xmlns:a16="http://schemas.microsoft.com/office/drawing/2014/main" id="{E8045F1D-1292-4CD5-9BDB-ECA2609A2316}"/>
                  </a:ext>
                </a:extLst>
              </p:cNvPr>
              <p:cNvPicPr/>
              <p:nvPr/>
            </p:nvPicPr>
            <p:blipFill>
              <a:blip r:embed="rId6"/>
              <a:stretch>
                <a:fillRect/>
              </a:stretch>
            </p:blipFill>
            <p:spPr>
              <a:xfrm>
                <a:off x="945720" y="3763080"/>
                <a:ext cx="5015880" cy="29671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F66AF3D1-FE1C-7C55-C955-42AE5569FACD}"/>
                  </a:ext>
                </a:extLst>
              </p14:cNvPr>
              <p14:cNvContentPartPr/>
              <p14:nvPr/>
            </p14:nvContentPartPr>
            <p14:xfrm>
              <a:off x="6000120" y="2530800"/>
              <a:ext cx="1837440" cy="2919600"/>
            </p14:xfrm>
          </p:contentPart>
        </mc:Choice>
        <mc:Fallback>
          <p:pic>
            <p:nvPicPr>
              <p:cNvPr id="4" name="Ink 3">
                <a:extLst>
                  <a:ext uri="{FF2B5EF4-FFF2-40B4-BE49-F238E27FC236}">
                    <a16:creationId xmlns:a16="http://schemas.microsoft.com/office/drawing/2014/main" id="{F66AF3D1-FE1C-7C55-C955-42AE5569FACD}"/>
                  </a:ext>
                </a:extLst>
              </p:cNvPr>
              <p:cNvPicPr/>
              <p:nvPr/>
            </p:nvPicPr>
            <p:blipFill>
              <a:blip r:embed="rId8"/>
              <a:stretch>
                <a:fillRect/>
              </a:stretch>
            </p:blipFill>
            <p:spPr>
              <a:xfrm>
                <a:off x="5990760" y="2521440"/>
                <a:ext cx="1856160" cy="2938320"/>
              </a:xfrm>
              <a:prstGeom prst="rect">
                <a:avLst/>
              </a:prstGeom>
            </p:spPr>
          </p:pic>
        </mc:Fallback>
      </mc:AlternateContent>
    </p:spTree>
    <p:extLst>
      <p:ext uri="{BB962C8B-B14F-4D97-AF65-F5344CB8AC3E}">
        <p14:creationId xmlns:p14="http://schemas.microsoft.com/office/powerpoint/2010/main" val="1148016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33249" y="169653"/>
            <a:ext cx="8535145" cy="6343290"/>
          </a:xfrm>
          <a:prstGeom prst="rect">
            <a:avLst/>
          </a:prstGeo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1571E20-7697-1793-94D7-F3B000518DE8}"/>
                  </a:ext>
                </a:extLst>
              </p14:cNvPr>
              <p14:cNvContentPartPr/>
              <p14:nvPr/>
            </p14:nvContentPartPr>
            <p14:xfrm>
              <a:off x="10796400" y="1865880"/>
              <a:ext cx="845280" cy="4418640"/>
            </p14:xfrm>
          </p:contentPart>
        </mc:Choice>
        <mc:Fallback>
          <p:pic>
            <p:nvPicPr>
              <p:cNvPr id="2" name="Ink 1">
                <a:extLst>
                  <a:ext uri="{FF2B5EF4-FFF2-40B4-BE49-F238E27FC236}">
                    <a16:creationId xmlns:a16="http://schemas.microsoft.com/office/drawing/2014/main" id="{E1571E20-7697-1793-94D7-F3B000518DE8}"/>
                  </a:ext>
                </a:extLst>
              </p:cNvPr>
              <p:cNvPicPr/>
              <p:nvPr/>
            </p:nvPicPr>
            <p:blipFill>
              <a:blip r:embed="rId4"/>
              <a:stretch>
                <a:fillRect/>
              </a:stretch>
            </p:blipFill>
            <p:spPr>
              <a:xfrm>
                <a:off x="10787040" y="1856520"/>
                <a:ext cx="864000" cy="4437360"/>
              </a:xfrm>
              <a:prstGeom prst="rect">
                <a:avLst/>
              </a:prstGeom>
            </p:spPr>
          </p:pic>
        </mc:Fallback>
      </mc:AlternateContent>
    </p:spTree>
    <p:extLst>
      <p:ext uri="{BB962C8B-B14F-4D97-AF65-F5344CB8AC3E}">
        <p14:creationId xmlns:p14="http://schemas.microsoft.com/office/powerpoint/2010/main" val="327410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Backdoor Example</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1144" y="1519618"/>
            <a:ext cx="4118455" cy="2249619"/>
          </a:xfrm>
        </p:spPr>
      </p:pic>
      <p:sp>
        <p:nvSpPr>
          <p:cNvPr id="6" name="TextBox 5"/>
          <p:cNvSpPr txBox="1"/>
          <p:nvPr/>
        </p:nvSpPr>
        <p:spPr>
          <a:xfrm>
            <a:off x="965915" y="4559120"/>
            <a:ext cx="10174309" cy="1938992"/>
          </a:xfrm>
          <a:prstGeom prst="rect">
            <a:avLst/>
          </a:prstGeom>
          <a:noFill/>
        </p:spPr>
        <p:txBody>
          <a:bodyPr wrap="square" rtlCol="0">
            <a:spAutoFit/>
          </a:bodyPr>
          <a:lstStyle/>
          <a:p>
            <a:pPr marL="285750" indent="-285750">
              <a:buFont typeface="Arial" panose="020B0604020202020204" pitchFamily="34" charset="0"/>
              <a:buChar char="•"/>
            </a:pPr>
            <a:r>
              <a:rPr lang="en-IN" sz="2000" dirty="0"/>
              <a:t>In this code, the username and password will be checked using the function login()</a:t>
            </a:r>
          </a:p>
          <a:p>
            <a:pPr marL="285750" indent="-285750">
              <a:buFont typeface="Arial" panose="020B0604020202020204" pitchFamily="34" charset="0"/>
              <a:buChar char="•"/>
            </a:pPr>
            <a:r>
              <a:rPr lang="en-IN" sz="2000" dirty="0"/>
              <a:t>If the username is "</a:t>
            </a:r>
            <a:r>
              <a:rPr lang="en-IN" sz="2000" dirty="0" err="1"/>
              <a:t>QATest</a:t>
            </a:r>
            <a:r>
              <a:rPr lang="en-IN" sz="2000" dirty="0"/>
              <a:t>" access will be granted regardless of the password, otherwise it will be checked through the login function.</a:t>
            </a:r>
          </a:p>
          <a:p>
            <a:r>
              <a:rPr lang="en-IN" sz="2000" dirty="0"/>
              <a:t>These types of backdoors are hard to detect and easy to forget. The developer has to make sure that the application doesn't go to production with these types of backdoors because hackers might use them to their advantage</a:t>
            </a:r>
          </a:p>
        </p:txBody>
      </p:sp>
    </p:spTree>
    <p:extLst>
      <p:ext uri="{BB962C8B-B14F-4D97-AF65-F5344CB8AC3E}">
        <p14:creationId xmlns:p14="http://schemas.microsoft.com/office/powerpoint/2010/main" val="1992579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Backdoor Example</a:t>
            </a:r>
            <a:endParaRPr lang="en-IN" dirty="0"/>
          </a:p>
        </p:txBody>
      </p:sp>
      <p:sp>
        <p:nvSpPr>
          <p:cNvPr id="3" name="Content Placeholder 2"/>
          <p:cNvSpPr>
            <a:spLocks noGrp="1"/>
          </p:cNvSpPr>
          <p:nvPr>
            <p:ph idx="1"/>
          </p:nvPr>
        </p:nvSpPr>
        <p:spPr>
          <a:xfrm>
            <a:off x="838200" y="1555166"/>
            <a:ext cx="10515600" cy="4351338"/>
          </a:xfrm>
        </p:spPr>
        <p:txBody>
          <a:bodyPr/>
          <a:lstStyle/>
          <a:p>
            <a:r>
              <a:rPr lang="en-US" dirty="0"/>
              <a:t>Generally in cryptosystems, the secret key is generated using a pseudorandom number generator (PRNG)</a:t>
            </a:r>
          </a:p>
        </p:txBody>
      </p:sp>
      <p:grpSp>
        <p:nvGrpSpPr>
          <p:cNvPr id="11" name="Group 10"/>
          <p:cNvGrpSpPr/>
          <p:nvPr/>
        </p:nvGrpSpPr>
        <p:grpSpPr>
          <a:xfrm>
            <a:off x="1621971" y="2460017"/>
            <a:ext cx="8382000" cy="4173991"/>
            <a:chOff x="1621971" y="2460017"/>
            <a:chExt cx="8382000" cy="4173991"/>
          </a:xfrm>
        </p:grpSpPr>
        <p:sp>
          <p:nvSpPr>
            <p:cNvPr id="4" name="Rectangle 3"/>
            <p:cNvSpPr/>
            <p:nvPr/>
          </p:nvSpPr>
          <p:spPr>
            <a:xfrm>
              <a:off x="1621971" y="3243788"/>
              <a:ext cx="165462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SEED</a:t>
              </a:r>
              <a:endParaRPr lang="en-IN" dirty="0"/>
            </a:p>
          </p:txBody>
        </p:sp>
        <p:sp>
          <p:nvSpPr>
            <p:cNvPr id="5" name="Right Arrow 4"/>
            <p:cNvSpPr/>
            <p:nvPr/>
          </p:nvSpPr>
          <p:spPr>
            <a:xfrm>
              <a:off x="3559629" y="3657445"/>
              <a:ext cx="1328057" cy="163286"/>
            </a:xfrm>
            <a:prstGeom prst="rightArrow">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5366657" y="2460017"/>
              <a:ext cx="1785257" cy="2068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Pseudo Random Number Generator (PRNG)</a:t>
              </a:r>
              <a:endParaRPr lang="en-IN" dirty="0"/>
            </a:p>
          </p:txBody>
        </p:sp>
        <p:sp>
          <p:nvSpPr>
            <p:cNvPr id="7" name="Right Arrow 6"/>
            <p:cNvSpPr/>
            <p:nvPr/>
          </p:nvSpPr>
          <p:spPr>
            <a:xfrm>
              <a:off x="7630885" y="3657445"/>
              <a:ext cx="1328057" cy="16328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41971" y="2871878"/>
              <a:ext cx="762000" cy="1571134"/>
            </a:xfrm>
            <a:prstGeom prst="rect">
              <a:avLst/>
            </a:prstGeom>
          </p:spPr>
        </p:pic>
        <p:sp>
          <p:nvSpPr>
            <p:cNvPr id="9" name="Oval Callout 8"/>
            <p:cNvSpPr/>
            <p:nvPr/>
          </p:nvSpPr>
          <p:spPr>
            <a:xfrm>
              <a:off x="1817913" y="5082679"/>
              <a:ext cx="2046515" cy="1136877"/>
            </a:xfrm>
            <a:prstGeom prst="wedgeEllipseCallout">
              <a:avLst>
                <a:gd name="adj1" fmla="val -36436"/>
                <a:gd name="adj2" fmla="val -1168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Move your mouse, press a keyboard button etc.</a:t>
              </a:r>
              <a:endParaRPr lang="en-IN" dirty="0">
                <a:solidFill>
                  <a:schemeClr val="tx1"/>
                </a:solidFill>
              </a:endParaRPr>
            </a:p>
          </p:txBody>
        </p:sp>
        <p:sp>
          <p:nvSpPr>
            <p:cNvPr id="10" name="Oval Callout 9"/>
            <p:cNvSpPr/>
            <p:nvPr/>
          </p:nvSpPr>
          <p:spPr>
            <a:xfrm>
              <a:off x="5366658" y="5436580"/>
              <a:ext cx="2808514" cy="1197428"/>
            </a:xfrm>
            <a:prstGeom prst="wedgeEllipseCallout">
              <a:avLst>
                <a:gd name="adj1" fmla="val -36436"/>
                <a:gd name="adj2" fmla="val -1168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RSA based, Elliptic Curve based, block cipher based etc.</a:t>
              </a:r>
              <a:endParaRPr lang="en-IN" dirty="0">
                <a:solidFill>
                  <a:schemeClr val="tx1"/>
                </a:solidFill>
              </a:endParaRPr>
            </a:p>
          </p:txBody>
        </p:sp>
      </p:grpSp>
    </p:spTree>
    <p:extLst>
      <p:ext uri="{BB962C8B-B14F-4D97-AF65-F5344CB8AC3E}">
        <p14:creationId xmlns:p14="http://schemas.microsoft.com/office/powerpoint/2010/main" val="2921777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Backdoor Example</a:t>
            </a:r>
            <a:endParaRPr lang="en-IN" dirty="0"/>
          </a:p>
        </p:txBody>
      </p:sp>
      <p:sp>
        <p:nvSpPr>
          <p:cNvPr id="3" name="Content Placeholder 2"/>
          <p:cNvSpPr>
            <a:spLocks noGrp="1"/>
          </p:cNvSpPr>
          <p:nvPr>
            <p:ph idx="1"/>
          </p:nvPr>
        </p:nvSpPr>
        <p:spPr>
          <a:xfrm>
            <a:off x="838200" y="1825624"/>
            <a:ext cx="10933090" cy="4729721"/>
          </a:xfrm>
        </p:spPr>
        <p:txBody>
          <a:bodyPr>
            <a:normAutofit/>
          </a:bodyPr>
          <a:lstStyle/>
          <a:p>
            <a:r>
              <a:rPr lang="en-US" dirty="0">
                <a:solidFill>
                  <a:srgbClr val="0070C0"/>
                </a:solidFill>
              </a:rPr>
              <a:t>National Security Agency (NSA) motto: </a:t>
            </a:r>
            <a:r>
              <a:rPr lang="en-US" dirty="0"/>
              <a:t>Generate key using a PRNG </a:t>
            </a:r>
            <a:r>
              <a:rPr lang="en-US" dirty="0">
                <a:solidFill>
                  <a:srgbClr val="FF0000"/>
                </a:solidFill>
              </a:rPr>
              <a:t>but with a trapdoor</a:t>
            </a:r>
          </a:p>
          <a:p>
            <a:pPr lvl="1"/>
            <a:r>
              <a:rPr lang="en-US" dirty="0"/>
              <a:t>Trapdoor will help predict the secret key</a:t>
            </a:r>
          </a:p>
          <a:p>
            <a:r>
              <a:rPr lang="en-US" dirty="0"/>
              <a:t>For Example -  </a:t>
            </a:r>
            <a:r>
              <a:rPr lang="en-US" dirty="0" err="1">
                <a:solidFill>
                  <a:srgbClr val="0070C0"/>
                </a:solidFill>
              </a:rPr>
              <a:t>Dual_EC_DRBG</a:t>
            </a:r>
            <a:r>
              <a:rPr lang="en-US" dirty="0"/>
              <a:t> (Dual Elliptic Curve Deterministic Random Bit Generator)</a:t>
            </a:r>
          </a:p>
          <a:p>
            <a:pPr lvl="2"/>
            <a:r>
              <a:rPr lang="en-IN" sz="2400" dirty="0"/>
              <a:t>Supposed to implement a cryptographically secure pseudorandom number generator (CSPRNGs)</a:t>
            </a:r>
          </a:p>
          <a:p>
            <a:pPr lvl="2"/>
            <a:r>
              <a:rPr lang="en-IN" sz="2400" dirty="0"/>
              <a:t>Despite </a:t>
            </a:r>
            <a:r>
              <a:rPr lang="en-IN" sz="2400" dirty="0">
                <a:solidFill>
                  <a:schemeClr val="accent1">
                    <a:lumMod val="75000"/>
                  </a:schemeClr>
                </a:solidFill>
              </a:rPr>
              <a:t>public criticism </a:t>
            </a:r>
            <a:r>
              <a:rPr lang="en-IN" sz="2400" dirty="0"/>
              <a:t>on efficiency and security, it was for some time one of the four (now three) CSPRNGs standardized in NIST SP 800-90A</a:t>
            </a:r>
          </a:p>
          <a:p>
            <a:pPr lvl="2"/>
            <a:r>
              <a:rPr lang="en-US" sz="2400" dirty="0"/>
              <a:t>Allegedly included by NSA who had the knowledge of pre-installed backdoor in it</a:t>
            </a:r>
          </a:p>
        </p:txBody>
      </p:sp>
    </p:spTree>
    <p:extLst>
      <p:ext uri="{BB962C8B-B14F-4D97-AF65-F5344CB8AC3E}">
        <p14:creationId xmlns:p14="http://schemas.microsoft.com/office/powerpoint/2010/main" val="68870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Backdoor Example</a:t>
            </a:r>
            <a:endParaRPr lang="en-IN" dirty="0"/>
          </a:p>
        </p:txBody>
      </p:sp>
      <p:sp>
        <p:nvSpPr>
          <p:cNvPr id="3" name="Content Placeholder 2"/>
          <p:cNvSpPr>
            <a:spLocks noGrp="1"/>
          </p:cNvSpPr>
          <p:nvPr>
            <p:ph idx="1"/>
          </p:nvPr>
        </p:nvSpPr>
        <p:spPr>
          <a:xfrm>
            <a:off x="838200" y="1310471"/>
            <a:ext cx="10515600" cy="4351338"/>
          </a:xfrm>
        </p:spPr>
        <p:txBody>
          <a:bodyPr/>
          <a:lstStyle/>
          <a:p>
            <a:r>
              <a:rPr lang="en-US" dirty="0"/>
              <a:t>For Example -  </a:t>
            </a:r>
            <a:r>
              <a:rPr lang="en-US" dirty="0" err="1"/>
              <a:t>Dual_EC_DRBG</a:t>
            </a:r>
            <a:r>
              <a:rPr lang="en-US" dirty="0"/>
              <a:t> (Dual Elliptic Curve Deterministic Random Bit Generator)</a:t>
            </a:r>
          </a:p>
          <a:p>
            <a:pPr lvl="2"/>
            <a:r>
              <a:rPr lang="en-US" dirty="0">
                <a:solidFill>
                  <a:srgbClr val="FF0000"/>
                </a:solidFill>
              </a:rPr>
              <a:t>Backdoor:</a:t>
            </a:r>
            <a:r>
              <a:rPr lang="en-US" dirty="0"/>
              <a:t> There is a problem if one chooses P and Q (constants that define the elliptic curve) randomly rather than Q =  </a:t>
            </a:r>
            <a:r>
              <a:rPr lang="en-US" dirty="0">
                <a:solidFill>
                  <a:srgbClr val="FF0000"/>
                </a:solidFill>
              </a:rPr>
              <a:t>d</a:t>
            </a:r>
            <a:r>
              <a:rPr lang="en-US" dirty="0"/>
              <a:t>. P where </a:t>
            </a:r>
            <a:r>
              <a:rPr lang="en-US" dirty="0">
                <a:solidFill>
                  <a:srgbClr val="FF0000"/>
                </a:solidFill>
              </a:rPr>
              <a:t>d</a:t>
            </a:r>
            <a:r>
              <a:rPr lang="en-US" dirty="0"/>
              <a:t> is known (to NSA)</a:t>
            </a:r>
          </a:p>
          <a:p>
            <a:pPr lvl="2"/>
            <a:r>
              <a:rPr lang="en-US" dirty="0">
                <a:solidFill>
                  <a:srgbClr val="00B050"/>
                </a:solidFill>
              </a:rPr>
              <a:t>The P and Q’s were given in NIST draft without any explanation</a:t>
            </a:r>
          </a:p>
          <a:p>
            <a:pPr lvl="2"/>
            <a:r>
              <a:rPr lang="en-US" dirty="0">
                <a:solidFill>
                  <a:srgbClr val="00B050"/>
                </a:solidFill>
              </a:rPr>
              <a:t>Thus, NSA knew the secret key; but for others factoring Q and P to get ‘d’ is a hard problem !!!</a:t>
            </a:r>
            <a:endParaRPr lang="en-IN" dirty="0">
              <a:solidFill>
                <a:srgbClr val="00B050"/>
              </a:solidFill>
            </a:endParaRPr>
          </a:p>
          <a:p>
            <a:pPr lvl="2"/>
            <a:r>
              <a:rPr lang="en-US" dirty="0"/>
              <a:t>If you know this “d”, </a:t>
            </a:r>
            <a:r>
              <a:rPr lang="en-IN" dirty="0"/>
              <a:t>you can determine the internal state of the random number generator from looking at the output from a single round (32 bytes)</a:t>
            </a:r>
          </a:p>
          <a:p>
            <a:pPr lvl="2"/>
            <a:r>
              <a:rPr lang="en-IN" dirty="0"/>
              <a:t>All future outputs of the random number generator can then easily be calculated, until the CSPRNG is reseeded </a:t>
            </a:r>
            <a:endParaRPr lang="en-US" dirty="0"/>
          </a:p>
        </p:txBody>
      </p:sp>
      <p:sp>
        <p:nvSpPr>
          <p:cNvPr id="4" name="Rectangle 3"/>
          <p:cNvSpPr/>
          <p:nvPr/>
        </p:nvSpPr>
        <p:spPr>
          <a:xfrm>
            <a:off x="544287" y="5054193"/>
            <a:ext cx="11458823" cy="17743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a:t>NIST RECOMMENDATION: The security of </a:t>
            </a:r>
            <a:r>
              <a:rPr lang="en-US" sz="2800" dirty="0" err="1"/>
              <a:t>Dual_EC_DRBG</a:t>
            </a:r>
            <a:r>
              <a:rPr lang="en-US" sz="2800" dirty="0"/>
              <a:t> requires that the points P and Q be properly generated. However, to avoid using potentially weak points, the points specified in Appendix A.1 are advised to be used.  </a:t>
            </a:r>
            <a:endParaRPr lang="en-IN" sz="2800" dirty="0"/>
          </a:p>
        </p:txBody>
      </p:sp>
    </p:spTree>
    <p:extLst>
      <p:ext uri="{BB962C8B-B14F-4D97-AF65-F5344CB8AC3E}">
        <p14:creationId xmlns:p14="http://schemas.microsoft.com/office/powerpoint/2010/main" val="3292200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Trojans</a:t>
            </a:r>
            <a:endParaRPr lang="en-IN" dirty="0"/>
          </a:p>
        </p:txBody>
      </p:sp>
      <p:pic>
        <p:nvPicPr>
          <p:cNvPr id="4" name="Picture 3"/>
          <p:cNvPicPr>
            <a:picLocks noChangeAspect="1"/>
          </p:cNvPicPr>
          <p:nvPr/>
        </p:nvPicPr>
        <p:blipFill>
          <a:blip r:embed="rId2"/>
          <a:stretch>
            <a:fillRect/>
          </a:stretch>
        </p:blipFill>
        <p:spPr>
          <a:xfrm>
            <a:off x="1968430" y="2014230"/>
            <a:ext cx="9385370" cy="4726203"/>
          </a:xfrm>
          <a:prstGeom prst="rect">
            <a:avLst/>
          </a:prstGeom>
        </p:spPr>
      </p:pic>
    </p:spTree>
    <p:extLst>
      <p:ext uri="{BB962C8B-B14F-4D97-AF65-F5344CB8AC3E}">
        <p14:creationId xmlns:p14="http://schemas.microsoft.com/office/powerpoint/2010/main" val="1758020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9016" y="2852266"/>
            <a:ext cx="1861868" cy="1325563"/>
          </a:xfrm>
        </p:spPr>
        <p:txBody>
          <a:bodyPr/>
          <a:lstStyle/>
          <a:p>
            <a:r>
              <a:rPr lang="en-IN" b="1" u="sng" dirty="0">
                <a:solidFill>
                  <a:srgbClr val="C00000"/>
                </a:solidFill>
              </a:rPr>
              <a:t>Trojans</a:t>
            </a:r>
            <a:endParaRPr lang="en-IN" dirty="0"/>
          </a:p>
        </p:txBody>
      </p:sp>
      <p:pic>
        <p:nvPicPr>
          <p:cNvPr id="4" name="Picture 3"/>
          <p:cNvPicPr>
            <a:picLocks noChangeAspect="1"/>
          </p:cNvPicPr>
          <p:nvPr/>
        </p:nvPicPr>
        <p:blipFill>
          <a:blip r:embed="rId2"/>
          <a:stretch>
            <a:fillRect/>
          </a:stretch>
        </p:blipFill>
        <p:spPr>
          <a:xfrm>
            <a:off x="113250" y="5970"/>
            <a:ext cx="10265766" cy="2206699"/>
          </a:xfrm>
          <a:prstGeom prst="rect">
            <a:avLst/>
          </a:prstGeom>
        </p:spPr>
      </p:pic>
      <p:pic>
        <p:nvPicPr>
          <p:cNvPr id="5" name="Picture 4"/>
          <p:cNvPicPr>
            <a:picLocks noChangeAspect="1"/>
          </p:cNvPicPr>
          <p:nvPr/>
        </p:nvPicPr>
        <p:blipFill>
          <a:blip r:embed="rId3"/>
          <a:stretch>
            <a:fillRect/>
          </a:stretch>
        </p:blipFill>
        <p:spPr>
          <a:xfrm>
            <a:off x="113250" y="2212669"/>
            <a:ext cx="10265766" cy="4645331"/>
          </a:xfrm>
          <a:prstGeom prst="rect">
            <a:avLst/>
          </a:prstGeom>
        </p:spPr>
      </p:pic>
    </p:spTree>
    <p:extLst>
      <p:ext uri="{BB962C8B-B14F-4D97-AF65-F5344CB8AC3E}">
        <p14:creationId xmlns:p14="http://schemas.microsoft.com/office/powerpoint/2010/main" val="108573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2767" y="406667"/>
            <a:ext cx="6168296" cy="3363076"/>
          </a:xfrm>
          <a:prstGeom prst="rect">
            <a:avLst/>
          </a:prstGeom>
        </p:spPr>
      </p:pic>
      <p:pic>
        <p:nvPicPr>
          <p:cNvPr id="5" name="Picture 4"/>
          <p:cNvPicPr>
            <a:picLocks noChangeAspect="1"/>
          </p:cNvPicPr>
          <p:nvPr/>
        </p:nvPicPr>
        <p:blipFill>
          <a:blip r:embed="rId3"/>
          <a:stretch>
            <a:fillRect/>
          </a:stretch>
        </p:blipFill>
        <p:spPr>
          <a:xfrm>
            <a:off x="5426015" y="3517411"/>
            <a:ext cx="6740973" cy="3340589"/>
          </a:xfrm>
          <a:prstGeom prst="rect">
            <a:avLst/>
          </a:prstGeom>
        </p:spPr>
      </p:pic>
      <p:sp>
        <p:nvSpPr>
          <p:cNvPr id="6" name="TextBox 5"/>
          <p:cNvSpPr txBox="1"/>
          <p:nvPr/>
        </p:nvSpPr>
        <p:spPr>
          <a:xfrm>
            <a:off x="6935637" y="1328467"/>
            <a:ext cx="3942272" cy="923330"/>
          </a:xfrm>
          <a:prstGeom prst="rect">
            <a:avLst/>
          </a:prstGeom>
          <a:noFill/>
        </p:spPr>
        <p:txBody>
          <a:bodyPr wrap="square" rtlCol="0">
            <a:spAutoFit/>
          </a:bodyPr>
          <a:lstStyle/>
          <a:p>
            <a:r>
              <a:rPr lang="en-IN" dirty="0"/>
              <a:t>Trojans create a covert communication channel between victim computer and attacker for transferring sensitive data.</a:t>
            </a:r>
          </a:p>
        </p:txBody>
      </p:sp>
    </p:spTree>
    <p:extLst>
      <p:ext uri="{BB962C8B-B14F-4D97-AF65-F5344CB8AC3E}">
        <p14:creationId xmlns:p14="http://schemas.microsoft.com/office/powerpoint/2010/main" val="22044122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1311</Words>
  <Application>Microsoft Office PowerPoint</Application>
  <PresentationFormat>Widescreen</PresentationFormat>
  <Paragraphs>97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Baskerville Old Face</vt:lpstr>
      <vt:lpstr>Calibri</vt:lpstr>
      <vt:lpstr>Calibri Light</vt:lpstr>
      <vt:lpstr>Tahoma</vt:lpstr>
      <vt:lpstr>Office Theme</vt:lpstr>
      <vt:lpstr>Ethical Hacking </vt:lpstr>
      <vt:lpstr>Backdoor</vt:lpstr>
      <vt:lpstr>Backdoor Example</vt:lpstr>
      <vt:lpstr>Backdoor Example</vt:lpstr>
      <vt:lpstr>Backdoor Example</vt:lpstr>
      <vt:lpstr>Backdoor Example</vt:lpstr>
      <vt:lpstr>Trojans</vt:lpstr>
      <vt:lpstr>Trojans</vt:lpstr>
      <vt:lpstr>PowerPoint Presentation</vt:lpstr>
      <vt:lpstr>Trojans</vt:lpstr>
      <vt:lpstr>Different Ways a Trojan can gain Entry</vt:lpstr>
      <vt:lpstr>Different Ways a Trojan can gain Entry</vt:lpstr>
      <vt:lpstr>Trojans Example</vt:lpstr>
      <vt:lpstr>Trojans Example</vt:lpstr>
      <vt:lpstr>Different Ways a Trojan can gain Entry</vt:lpstr>
      <vt:lpstr>Different Ways a Trojan can gain Entry</vt:lpstr>
      <vt:lpstr>Trojans</vt:lpstr>
      <vt:lpstr>Trojans</vt:lpstr>
      <vt:lpstr>Common Ports infected by Trojans</vt:lpstr>
      <vt:lpstr>PowerPoint Presentation</vt:lpstr>
      <vt:lpstr>How to infect system using Trojans</vt:lpstr>
      <vt:lpstr>Trojan Wrappers</vt:lpstr>
      <vt:lpstr>Trojan Structure </vt:lpstr>
      <vt:lpstr>Types of Trojan</vt:lpstr>
      <vt:lpstr>Trojan Countermeasures</vt:lpstr>
      <vt:lpstr>Trojan Countermeasures</vt:lpstr>
      <vt:lpstr>Trojan Countermeasures</vt:lpstr>
      <vt:lpstr>Anti Trojan Software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Dr Ghosh</cp:lastModifiedBy>
  <cp:revision>15</cp:revision>
  <dcterms:created xsi:type="dcterms:W3CDTF">2020-09-01T03:07:21Z</dcterms:created>
  <dcterms:modified xsi:type="dcterms:W3CDTF">2022-09-26T05:20:35Z</dcterms:modified>
</cp:coreProperties>
</file>